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17"/>
  </p:notesMasterIdLst>
  <p:sldIdLst>
    <p:sldId id="404" r:id="rId3"/>
    <p:sldId id="392" r:id="rId4"/>
    <p:sldId id="408" r:id="rId5"/>
    <p:sldId id="386" r:id="rId6"/>
    <p:sldId id="390" r:id="rId7"/>
    <p:sldId id="393" r:id="rId8"/>
    <p:sldId id="419" r:id="rId9"/>
    <p:sldId id="409" r:id="rId10"/>
    <p:sldId id="420" r:id="rId11"/>
    <p:sldId id="421" r:id="rId12"/>
    <p:sldId id="416" r:id="rId13"/>
    <p:sldId id="414" r:id="rId14"/>
    <p:sldId id="422" r:id="rId15"/>
    <p:sldId id="36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A5A"/>
    <a:srgbClr val="F8B219"/>
    <a:srgbClr val="C93A26"/>
    <a:srgbClr val="DB4243"/>
    <a:srgbClr val="D40606"/>
    <a:srgbClr val="AC3036"/>
    <a:srgbClr val="EE0004"/>
    <a:srgbClr val="FF6400"/>
    <a:srgbClr val="FCEA72"/>
    <a:srgbClr val="151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2" y="62"/>
      </p:cViewPr>
      <p:guideLst>
        <p:guide orient="horz" pos="2138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500CF547-E198-4BCA-AD24-080C168B4951}" type="datetimeFigureOut">
              <a:rPr lang="zh-CN" altLang="en-US" smtClean="0"/>
              <a:t>2020/11/19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16364A1C-023A-446A-BAD8-BAA1D10562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589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7000349" y="4244675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4"/>
          </p:nvPr>
        </p:nvSpPr>
        <p:spPr>
          <a:xfrm>
            <a:off x="7000349" y="1860704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5"/>
          </p:nvPr>
        </p:nvSpPr>
        <p:spPr>
          <a:xfrm>
            <a:off x="1326171" y="4244675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6"/>
          </p:nvPr>
        </p:nvSpPr>
        <p:spPr>
          <a:xfrm>
            <a:off x="1326171" y="1860704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11D-C56D-43F7-9324-A802D50A10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E1C3-4C97-4D89-86D4-AB0FC9C35D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931711" y="2234379"/>
            <a:ext cx="3034393" cy="3034393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67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016000"/>
            <a:ext cx="12192000" cy="5842001"/>
          </a:xfrm>
          <a:prstGeom prst="rect">
            <a:avLst/>
          </a:prstGeom>
          <a:gradFill>
            <a:gsLst>
              <a:gs pos="0">
                <a:srgbClr val="181233">
                  <a:alpha val="0"/>
                </a:srgbClr>
              </a:gs>
              <a:gs pos="100000">
                <a:srgbClr val="181233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zh-CN" altLang="en-US" sz="2700" kern="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571500"/>
            <a:ext cx="12192000" cy="6096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40831" y="5712448"/>
            <a:ext cx="2277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赋能高薪   点亮未来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784181" y="5674397"/>
            <a:ext cx="2591139" cy="418745"/>
          </a:xfrm>
          <a:prstGeom prst="roundRect">
            <a:avLst>
              <a:gd name="adj" fmla="val 50000"/>
            </a:avLst>
          </a:prstGeom>
          <a:noFill/>
          <a:ln w="6350">
            <a:gradFill>
              <a:gsLst>
                <a:gs pos="0">
                  <a:srgbClr val="FCEA72"/>
                </a:gs>
                <a:gs pos="100000">
                  <a:srgbClr val="F8B219"/>
                </a:gs>
              </a:gsLst>
              <a:lin ang="8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09823" y="6051248"/>
            <a:ext cx="539855" cy="45713"/>
          </a:xfrm>
          <a:prstGeom prst="rect">
            <a:avLst/>
          </a:prstGeom>
          <a:gradFill>
            <a:gsLst>
              <a:gs pos="0">
                <a:srgbClr val="FCEA72"/>
              </a:gs>
              <a:gs pos="80000">
                <a:srgbClr val="F8B219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097879" y="4119357"/>
            <a:ext cx="596374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  <a:sym typeface="+mn-lt"/>
              </a:rPr>
              <a:t>永不言退 我们是最好的团队</a:t>
            </a:r>
          </a:p>
        </p:txBody>
      </p:sp>
      <p:sp>
        <p:nvSpPr>
          <p:cNvPr id="15" name="矩形 14"/>
          <p:cNvSpPr/>
          <p:nvPr/>
        </p:nvSpPr>
        <p:spPr>
          <a:xfrm>
            <a:off x="3097879" y="4630892"/>
            <a:ext cx="5963744" cy="16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500" dirty="0">
                <a:solidFill>
                  <a:srgbClr val="FFFFFF"/>
                </a:solidFill>
                <a:cs typeface="+mn-ea"/>
                <a:sym typeface="+mn-lt"/>
              </a:rPr>
              <a:t>WE HAVE MADE GREAT ACHIEVEMENTS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763391" y="1812533"/>
            <a:ext cx="2632720" cy="13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765">
              <a:buNone/>
            </a:pPr>
            <a:r>
              <a:rPr lang="zh-CN" altLang="en-US" sz="900" cap="all" spc="30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先人一步，抢滩登陆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4789876" y="1372621"/>
            <a:ext cx="2606235" cy="374579"/>
          </a:xfrm>
          <a:custGeom>
            <a:avLst/>
            <a:gdLst/>
            <a:ahLst/>
            <a:cxnLst/>
            <a:rect l="l" t="t" r="r" b="b"/>
            <a:pathLst>
              <a:path w="2270895" h="326381">
                <a:moveTo>
                  <a:pt x="1496989" y="83270"/>
                </a:moveTo>
                <a:lnTo>
                  <a:pt x="1487836" y="216322"/>
                </a:lnTo>
                <a:lnTo>
                  <a:pt x="1509267" y="216322"/>
                </a:lnTo>
                <a:lnTo>
                  <a:pt x="1500561" y="83270"/>
                </a:lnTo>
                <a:close/>
                <a:moveTo>
                  <a:pt x="567929" y="52239"/>
                </a:moveTo>
                <a:lnTo>
                  <a:pt x="567929" y="274365"/>
                </a:lnTo>
                <a:lnTo>
                  <a:pt x="582663" y="274365"/>
                </a:lnTo>
                <a:cubicBezTo>
                  <a:pt x="585639" y="274365"/>
                  <a:pt x="588206" y="273286"/>
                  <a:pt x="590364" y="271128"/>
                </a:cubicBezTo>
                <a:cubicBezTo>
                  <a:pt x="592522" y="268970"/>
                  <a:pt x="593602" y="266403"/>
                  <a:pt x="593602" y="263426"/>
                </a:cubicBezTo>
                <a:lnTo>
                  <a:pt x="593602" y="63178"/>
                </a:lnTo>
                <a:cubicBezTo>
                  <a:pt x="593602" y="60201"/>
                  <a:pt x="592522" y="57634"/>
                  <a:pt x="590364" y="55476"/>
                </a:cubicBezTo>
                <a:cubicBezTo>
                  <a:pt x="588206" y="53318"/>
                  <a:pt x="585639" y="52239"/>
                  <a:pt x="582663" y="52239"/>
                </a:cubicBezTo>
                <a:close/>
                <a:moveTo>
                  <a:pt x="225029" y="52239"/>
                </a:moveTo>
                <a:lnTo>
                  <a:pt x="225029" y="148680"/>
                </a:lnTo>
                <a:lnTo>
                  <a:pt x="239763" y="148680"/>
                </a:lnTo>
                <a:cubicBezTo>
                  <a:pt x="242739" y="148680"/>
                  <a:pt x="245306" y="147601"/>
                  <a:pt x="247464" y="145443"/>
                </a:cubicBezTo>
                <a:cubicBezTo>
                  <a:pt x="249622" y="143285"/>
                  <a:pt x="250702" y="140717"/>
                  <a:pt x="250702" y="137741"/>
                </a:cubicBezTo>
                <a:lnTo>
                  <a:pt x="250702" y="63178"/>
                </a:lnTo>
                <a:cubicBezTo>
                  <a:pt x="250702" y="60201"/>
                  <a:pt x="249622" y="57634"/>
                  <a:pt x="247464" y="55476"/>
                </a:cubicBezTo>
                <a:cubicBezTo>
                  <a:pt x="245306" y="53318"/>
                  <a:pt x="242739" y="52239"/>
                  <a:pt x="239763" y="52239"/>
                </a:cubicBezTo>
                <a:close/>
                <a:moveTo>
                  <a:pt x="53579" y="52239"/>
                </a:moveTo>
                <a:lnTo>
                  <a:pt x="53579" y="143992"/>
                </a:lnTo>
                <a:lnTo>
                  <a:pt x="68313" y="143992"/>
                </a:lnTo>
                <a:cubicBezTo>
                  <a:pt x="71289" y="143992"/>
                  <a:pt x="73856" y="142913"/>
                  <a:pt x="76014" y="140755"/>
                </a:cubicBezTo>
                <a:cubicBezTo>
                  <a:pt x="78172" y="138597"/>
                  <a:pt x="79251" y="136029"/>
                  <a:pt x="79251" y="133053"/>
                </a:cubicBezTo>
                <a:lnTo>
                  <a:pt x="79251" y="63178"/>
                </a:lnTo>
                <a:cubicBezTo>
                  <a:pt x="79251" y="60201"/>
                  <a:pt x="78172" y="57634"/>
                  <a:pt x="76014" y="55476"/>
                </a:cubicBezTo>
                <a:cubicBezTo>
                  <a:pt x="73856" y="53318"/>
                  <a:pt x="71289" y="52239"/>
                  <a:pt x="68313" y="52239"/>
                </a:cubicBezTo>
                <a:close/>
                <a:moveTo>
                  <a:pt x="402953" y="48890"/>
                </a:moveTo>
                <a:cubicBezTo>
                  <a:pt x="399976" y="48890"/>
                  <a:pt x="397409" y="49969"/>
                  <a:pt x="395251" y="52127"/>
                </a:cubicBezTo>
                <a:cubicBezTo>
                  <a:pt x="393093" y="54285"/>
                  <a:pt x="392014" y="56853"/>
                  <a:pt x="392014" y="59829"/>
                </a:cubicBezTo>
                <a:lnTo>
                  <a:pt x="392014" y="266552"/>
                </a:lnTo>
                <a:cubicBezTo>
                  <a:pt x="392014" y="269528"/>
                  <a:pt x="393093" y="272095"/>
                  <a:pt x="395251" y="274253"/>
                </a:cubicBezTo>
                <a:cubicBezTo>
                  <a:pt x="397409" y="276411"/>
                  <a:pt x="399976" y="277490"/>
                  <a:pt x="402953" y="277490"/>
                </a:cubicBezTo>
                <a:lnTo>
                  <a:pt x="406525" y="277490"/>
                </a:lnTo>
                <a:cubicBezTo>
                  <a:pt x="409501" y="277490"/>
                  <a:pt x="412068" y="276411"/>
                  <a:pt x="414226" y="274253"/>
                </a:cubicBezTo>
                <a:cubicBezTo>
                  <a:pt x="416384" y="272095"/>
                  <a:pt x="417463" y="269528"/>
                  <a:pt x="417463" y="266552"/>
                </a:cubicBezTo>
                <a:lnTo>
                  <a:pt x="417463" y="59829"/>
                </a:lnTo>
                <a:cubicBezTo>
                  <a:pt x="417463" y="56853"/>
                  <a:pt x="416384" y="54285"/>
                  <a:pt x="414226" y="52127"/>
                </a:cubicBezTo>
                <a:cubicBezTo>
                  <a:pt x="412068" y="49969"/>
                  <a:pt x="409501" y="48890"/>
                  <a:pt x="406525" y="48890"/>
                </a:cubicBezTo>
                <a:close/>
                <a:moveTo>
                  <a:pt x="2133601" y="3126"/>
                </a:moveTo>
                <a:lnTo>
                  <a:pt x="2187179" y="3126"/>
                </a:lnTo>
                <a:lnTo>
                  <a:pt x="2187179" y="134392"/>
                </a:lnTo>
                <a:lnTo>
                  <a:pt x="2217317" y="134392"/>
                </a:lnTo>
                <a:lnTo>
                  <a:pt x="2217317" y="3126"/>
                </a:lnTo>
                <a:lnTo>
                  <a:pt x="2270895" y="3126"/>
                </a:lnTo>
                <a:lnTo>
                  <a:pt x="2270895" y="323255"/>
                </a:lnTo>
                <a:lnTo>
                  <a:pt x="2217317" y="323255"/>
                </a:lnTo>
                <a:lnTo>
                  <a:pt x="2217317" y="187970"/>
                </a:lnTo>
                <a:lnTo>
                  <a:pt x="2187179" y="187970"/>
                </a:lnTo>
                <a:lnTo>
                  <a:pt x="2187179" y="323255"/>
                </a:lnTo>
                <a:lnTo>
                  <a:pt x="2133601" y="323255"/>
                </a:lnTo>
                <a:close/>
                <a:moveTo>
                  <a:pt x="1771651" y="3126"/>
                </a:moveTo>
                <a:lnTo>
                  <a:pt x="1815630" y="3126"/>
                </a:lnTo>
                <a:lnTo>
                  <a:pt x="1862287" y="151359"/>
                </a:lnTo>
                <a:lnTo>
                  <a:pt x="1864520" y="151359"/>
                </a:lnTo>
                <a:lnTo>
                  <a:pt x="1864520" y="3126"/>
                </a:lnTo>
                <a:lnTo>
                  <a:pt x="1918098" y="3126"/>
                </a:lnTo>
                <a:lnTo>
                  <a:pt x="1918098" y="323255"/>
                </a:lnTo>
                <a:lnTo>
                  <a:pt x="1875012" y="323255"/>
                </a:lnTo>
                <a:lnTo>
                  <a:pt x="1827015" y="167879"/>
                </a:lnTo>
                <a:lnTo>
                  <a:pt x="1825229" y="167879"/>
                </a:lnTo>
                <a:lnTo>
                  <a:pt x="1825229" y="323255"/>
                </a:lnTo>
                <a:lnTo>
                  <a:pt x="1771651" y="323255"/>
                </a:lnTo>
                <a:close/>
                <a:moveTo>
                  <a:pt x="1595736" y="3126"/>
                </a:moveTo>
                <a:lnTo>
                  <a:pt x="1649314" y="3126"/>
                </a:lnTo>
                <a:lnTo>
                  <a:pt x="1649314" y="266552"/>
                </a:lnTo>
                <a:cubicBezTo>
                  <a:pt x="1649314" y="269528"/>
                  <a:pt x="1650393" y="272095"/>
                  <a:pt x="1652551" y="274253"/>
                </a:cubicBezTo>
                <a:cubicBezTo>
                  <a:pt x="1654709" y="276411"/>
                  <a:pt x="1657277" y="277490"/>
                  <a:pt x="1660253" y="277490"/>
                </a:cubicBezTo>
                <a:lnTo>
                  <a:pt x="1663825" y="277490"/>
                </a:lnTo>
                <a:cubicBezTo>
                  <a:pt x="1666802" y="277490"/>
                  <a:pt x="1669369" y="276411"/>
                  <a:pt x="1671527" y="274253"/>
                </a:cubicBezTo>
                <a:cubicBezTo>
                  <a:pt x="1673685" y="272095"/>
                  <a:pt x="1674764" y="269528"/>
                  <a:pt x="1674764" y="266552"/>
                </a:cubicBezTo>
                <a:lnTo>
                  <a:pt x="1674764" y="3126"/>
                </a:lnTo>
                <a:lnTo>
                  <a:pt x="1728342" y="3126"/>
                </a:lnTo>
                <a:lnTo>
                  <a:pt x="1728342" y="268784"/>
                </a:lnTo>
                <a:cubicBezTo>
                  <a:pt x="1728342" y="284560"/>
                  <a:pt x="1722687" y="298103"/>
                  <a:pt x="1711376" y="309414"/>
                </a:cubicBezTo>
                <a:cubicBezTo>
                  <a:pt x="1700065" y="320725"/>
                  <a:pt x="1686521" y="326381"/>
                  <a:pt x="1670745" y="326381"/>
                </a:cubicBezTo>
                <a:lnTo>
                  <a:pt x="1653333" y="326381"/>
                </a:lnTo>
                <a:cubicBezTo>
                  <a:pt x="1637557" y="326381"/>
                  <a:pt x="1624013" y="320725"/>
                  <a:pt x="1612703" y="309414"/>
                </a:cubicBezTo>
                <a:cubicBezTo>
                  <a:pt x="1601392" y="298103"/>
                  <a:pt x="1595736" y="284560"/>
                  <a:pt x="1595736" y="268784"/>
                </a:cubicBezTo>
                <a:close/>
                <a:moveTo>
                  <a:pt x="1460377" y="3126"/>
                </a:moveTo>
                <a:lnTo>
                  <a:pt x="1536726" y="3126"/>
                </a:lnTo>
                <a:lnTo>
                  <a:pt x="1569989" y="323255"/>
                </a:lnTo>
                <a:lnTo>
                  <a:pt x="1516187" y="323255"/>
                </a:lnTo>
                <a:lnTo>
                  <a:pt x="1512839" y="267445"/>
                </a:lnTo>
                <a:lnTo>
                  <a:pt x="1484487" y="267445"/>
                </a:lnTo>
                <a:lnTo>
                  <a:pt x="1480915" y="323255"/>
                </a:lnTo>
                <a:lnTo>
                  <a:pt x="1426891" y="323255"/>
                </a:lnTo>
                <a:close/>
                <a:moveTo>
                  <a:pt x="1288332" y="3126"/>
                </a:moveTo>
                <a:lnTo>
                  <a:pt x="1341687" y="3126"/>
                </a:lnTo>
                <a:lnTo>
                  <a:pt x="1341687" y="269677"/>
                </a:lnTo>
                <a:lnTo>
                  <a:pt x="1404864" y="269677"/>
                </a:lnTo>
                <a:lnTo>
                  <a:pt x="1404864" y="323255"/>
                </a:lnTo>
                <a:lnTo>
                  <a:pt x="1288332" y="323255"/>
                </a:lnTo>
                <a:close/>
                <a:moveTo>
                  <a:pt x="1019548" y="3126"/>
                </a:moveTo>
                <a:lnTo>
                  <a:pt x="1150368" y="3126"/>
                </a:lnTo>
                <a:lnTo>
                  <a:pt x="1150368" y="56704"/>
                </a:lnTo>
                <a:lnTo>
                  <a:pt x="1111524" y="56704"/>
                </a:lnTo>
                <a:lnTo>
                  <a:pt x="1111524" y="323255"/>
                </a:lnTo>
                <a:lnTo>
                  <a:pt x="1057946" y="323255"/>
                </a:lnTo>
                <a:lnTo>
                  <a:pt x="1057946" y="57566"/>
                </a:lnTo>
                <a:lnTo>
                  <a:pt x="1045587" y="57566"/>
                </a:lnTo>
                <a:lnTo>
                  <a:pt x="1045587" y="56704"/>
                </a:lnTo>
                <a:lnTo>
                  <a:pt x="1019548" y="56704"/>
                </a:lnTo>
                <a:close/>
                <a:moveTo>
                  <a:pt x="681336" y="3126"/>
                </a:moveTo>
                <a:lnTo>
                  <a:pt x="734914" y="3126"/>
                </a:lnTo>
                <a:lnTo>
                  <a:pt x="734914" y="266552"/>
                </a:lnTo>
                <a:cubicBezTo>
                  <a:pt x="734914" y="269528"/>
                  <a:pt x="735993" y="272095"/>
                  <a:pt x="738151" y="274253"/>
                </a:cubicBezTo>
                <a:cubicBezTo>
                  <a:pt x="740309" y="276411"/>
                  <a:pt x="742876" y="277490"/>
                  <a:pt x="745853" y="277490"/>
                </a:cubicBezTo>
                <a:lnTo>
                  <a:pt x="749425" y="277490"/>
                </a:lnTo>
                <a:cubicBezTo>
                  <a:pt x="752401" y="277490"/>
                  <a:pt x="754968" y="276411"/>
                  <a:pt x="757126" y="274253"/>
                </a:cubicBezTo>
                <a:cubicBezTo>
                  <a:pt x="759284" y="272095"/>
                  <a:pt x="760363" y="269528"/>
                  <a:pt x="760363" y="266552"/>
                </a:cubicBezTo>
                <a:lnTo>
                  <a:pt x="760363" y="3126"/>
                </a:lnTo>
                <a:lnTo>
                  <a:pt x="813942" y="3126"/>
                </a:lnTo>
                <a:lnTo>
                  <a:pt x="813942" y="268784"/>
                </a:lnTo>
                <a:cubicBezTo>
                  <a:pt x="813942" y="284560"/>
                  <a:pt x="808286" y="298103"/>
                  <a:pt x="796975" y="309414"/>
                </a:cubicBezTo>
                <a:cubicBezTo>
                  <a:pt x="785664" y="320725"/>
                  <a:pt x="772121" y="326381"/>
                  <a:pt x="756345" y="326381"/>
                </a:cubicBezTo>
                <a:lnTo>
                  <a:pt x="738932" y="326381"/>
                </a:lnTo>
                <a:cubicBezTo>
                  <a:pt x="723156" y="326381"/>
                  <a:pt x="709613" y="320725"/>
                  <a:pt x="698302" y="309414"/>
                </a:cubicBezTo>
                <a:cubicBezTo>
                  <a:pt x="686991" y="298103"/>
                  <a:pt x="681336" y="284560"/>
                  <a:pt x="681336" y="268784"/>
                </a:cubicBezTo>
                <a:close/>
                <a:moveTo>
                  <a:pt x="514351" y="3126"/>
                </a:moveTo>
                <a:lnTo>
                  <a:pt x="589360" y="3126"/>
                </a:lnTo>
                <a:cubicBezTo>
                  <a:pt x="605136" y="3126"/>
                  <a:pt x="618679" y="8781"/>
                  <a:pt x="629990" y="20092"/>
                </a:cubicBezTo>
                <a:cubicBezTo>
                  <a:pt x="641301" y="31403"/>
                  <a:pt x="646956" y="44947"/>
                  <a:pt x="646956" y="60722"/>
                </a:cubicBezTo>
                <a:lnTo>
                  <a:pt x="646956" y="265659"/>
                </a:lnTo>
                <a:cubicBezTo>
                  <a:pt x="646956" y="281434"/>
                  <a:pt x="641301" y="294978"/>
                  <a:pt x="629990" y="306289"/>
                </a:cubicBezTo>
                <a:cubicBezTo>
                  <a:pt x="618679" y="317600"/>
                  <a:pt x="605136" y="323255"/>
                  <a:pt x="589360" y="323255"/>
                </a:cubicBezTo>
                <a:lnTo>
                  <a:pt x="514351" y="323255"/>
                </a:lnTo>
                <a:close/>
                <a:moveTo>
                  <a:pt x="171450" y="3126"/>
                </a:moveTo>
                <a:lnTo>
                  <a:pt x="246460" y="3126"/>
                </a:lnTo>
                <a:cubicBezTo>
                  <a:pt x="262236" y="3126"/>
                  <a:pt x="275779" y="8781"/>
                  <a:pt x="287090" y="20092"/>
                </a:cubicBezTo>
                <a:cubicBezTo>
                  <a:pt x="298401" y="31403"/>
                  <a:pt x="304056" y="44947"/>
                  <a:pt x="304056" y="60722"/>
                </a:cubicBezTo>
                <a:lnTo>
                  <a:pt x="304056" y="151805"/>
                </a:lnTo>
                <a:cubicBezTo>
                  <a:pt x="304056" y="162372"/>
                  <a:pt x="300410" y="171562"/>
                  <a:pt x="293117" y="179376"/>
                </a:cubicBezTo>
                <a:cubicBezTo>
                  <a:pt x="285825" y="187189"/>
                  <a:pt x="276225" y="191096"/>
                  <a:pt x="264319" y="191096"/>
                </a:cubicBezTo>
                <a:lnTo>
                  <a:pt x="310530" y="323255"/>
                </a:lnTo>
                <a:lnTo>
                  <a:pt x="260301" y="323255"/>
                </a:lnTo>
                <a:lnTo>
                  <a:pt x="227261" y="202928"/>
                </a:lnTo>
                <a:lnTo>
                  <a:pt x="223243" y="202928"/>
                </a:lnTo>
                <a:lnTo>
                  <a:pt x="223243" y="323255"/>
                </a:lnTo>
                <a:lnTo>
                  <a:pt x="171450" y="323255"/>
                </a:lnTo>
                <a:close/>
                <a:moveTo>
                  <a:pt x="0" y="3126"/>
                </a:moveTo>
                <a:lnTo>
                  <a:pt x="6475" y="3126"/>
                </a:lnTo>
                <a:lnTo>
                  <a:pt x="22548" y="3126"/>
                </a:lnTo>
                <a:lnTo>
                  <a:pt x="75010" y="3126"/>
                </a:lnTo>
                <a:cubicBezTo>
                  <a:pt x="90786" y="3126"/>
                  <a:pt x="104329" y="8781"/>
                  <a:pt x="115640" y="20092"/>
                </a:cubicBezTo>
                <a:cubicBezTo>
                  <a:pt x="126951" y="31403"/>
                  <a:pt x="132606" y="44947"/>
                  <a:pt x="132606" y="60722"/>
                </a:cubicBezTo>
                <a:lnTo>
                  <a:pt x="132606" y="135285"/>
                </a:lnTo>
                <a:cubicBezTo>
                  <a:pt x="132606" y="151061"/>
                  <a:pt x="126951" y="164604"/>
                  <a:pt x="115640" y="175915"/>
                </a:cubicBezTo>
                <a:cubicBezTo>
                  <a:pt x="104329" y="187226"/>
                  <a:pt x="90786" y="192882"/>
                  <a:pt x="75010" y="192882"/>
                </a:cubicBezTo>
                <a:lnTo>
                  <a:pt x="53579" y="192882"/>
                </a:lnTo>
                <a:lnTo>
                  <a:pt x="53579" y="323255"/>
                </a:lnTo>
                <a:lnTo>
                  <a:pt x="0" y="323255"/>
                </a:lnTo>
                <a:lnTo>
                  <a:pt x="0" y="20985"/>
                </a:lnTo>
                <a:lnTo>
                  <a:pt x="0" y="9600"/>
                </a:lnTo>
                <a:close/>
                <a:moveTo>
                  <a:pt x="2015283" y="0"/>
                </a:moveTo>
                <a:lnTo>
                  <a:pt x="2032695" y="0"/>
                </a:lnTo>
                <a:cubicBezTo>
                  <a:pt x="2048471" y="0"/>
                  <a:pt x="2062015" y="5656"/>
                  <a:pt x="2073326" y="16967"/>
                </a:cubicBezTo>
                <a:cubicBezTo>
                  <a:pt x="2084636" y="28278"/>
                  <a:pt x="2090292" y="41821"/>
                  <a:pt x="2090292" y="57597"/>
                </a:cubicBezTo>
                <a:lnTo>
                  <a:pt x="2090292" y="101576"/>
                </a:lnTo>
                <a:lnTo>
                  <a:pt x="2036714" y="109836"/>
                </a:lnTo>
                <a:lnTo>
                  <a:pt x="2036714" y="59829"/>
                </a:lnTo>
                <a:cubicBezTo>
                  <a:pt x="2036714" y="56853"/>
                  <a:pt x="2035635" y="54285"/>
                  <a:pt x="2033477" y="52127"/>
                </a:cubicBezTo>
                <a:cubicBezTo>
                  <a:pt x="2031319" y="49969"/>
                  <a:pt x="2028751" y="48890"/>
                  <a:pt x="2025775" y="48890"/>
                </a:cubicBezTo>
                <a:lnTo>
                  <a:pt x="2022203" y="48890"/>
                </a:lnTo>
                <a:cubicBezTo>
                  <a:pt x="2019226" y="48890"/>
                  <a:pt x="2016659" y="49969"/>
                  <a:pt x="2014501" y="52127"/>
                </a:cubicBezTo>
                <a:cubicBezTo>
                  <a:pt x="2012343" y="54285"/>
                  <a:pt x="2011264" y="56853"/>
                  <a:pt x="2011264" y="59829"/>
                </a:cubicBezTo>
                <a:lnTo>
                  <a:pt x="2011264" y="266552"/>
                </a:lnTo>
                <a:cubicBezTo>
                  <a:pt x="2011264" y="269528"/>
                  <a:pt x="2012343" y="272095"/>
                  <a:pt x="2014501" y="274253"/>
                </a:cubicBezTo>
                <a:cubicBezTo>
                  <a:pt x="2016659" y="276411"/>
                  <a:pt x="2019226" y="277490"/>
                  <a:pt x="2022203" y="277490"/>
                </a:cubicBezTo>
                <a:lnTo>
                  <a:pt x="2025775" y="277490"/>
                </a:lnTo>
                <a:cubicBezTo>
                  <a:pt x="2028751" y="277490"/>
                  <a:pt x="2031319" y="276411"/>
                  <a:pt x="2033477" y="274253"/>
                </a:cubicBezTo>
                <a:cubicBezTo>
                  <a:pt x="2035635" y="272095"/>
                  <a:pt x="2036714" y="269528"/>
                  <a:pt x="2036714" y="266552"/>
                </a:cubicBezTo>
                <a:lnTo>
                  <a:pt x="2036714" y="197123"/>
                </a:lnTo>
                <a:lnTo>
                  <a:pt x="2090292" y="203821"/>
                </a:lnTo>
                <a:lnTo>
                  <a:pt x="2090292" y="268784"/>
                </a:lnTo>
                <a:cubicBezTo>
                  <a:pt x="2090292" y="284560"/>
                  <a:pt x="2084636" y="298103"/>
                  <a:pt x="2073326" y="309414"/>
                </a:cubicBezTo>
                <a:cubicBezTo>
                  <a:pt x="2062015" y="320725"/>
                  <a:pt x="2048471" y="326381"/>
                  <a:pt x="2032695" y="326381"/>
                </a:cubicBezTo>
                <a:lnTo>
                  <a:pt x="2015283" y="326381"/>
                </a:lnTo>
                <a:cubicBezTo>
                  <a:pt x="1999507" y="326381"/>
                  <a:pt x="1985963" y="320725"/>
                  <a:pt x="1974652" y="309414"/>
                </a:cubicBezTo>
                <a:cubicBezTo>
                  <a:pt x="1963342" y="298103"/>
                  <a:pt x="1957686" y="284560"/>
                  <a:pt x="1957686" y="268784"/>
                </a:cubicBezTo>
                <a:lnTo>
                  <a:pt x="1957686" y="57597"/>
                </a:lnTo>
                <a:cubicBezTo>
                  <a:pt x="1957686" y="41821"/>
                  <a:pt x="1963342" y="28278"/>
                  <a:pt x="1974652" y="16967"/>
                </a:cubicBezTo>
                <a:cubicBezTo>
                  <a:pt x="1985963" y="5656"/>
                  <a:pt x="1999507" y="0"/>
                  <a:pt x="2015283" y="0"/>
                </a:cubicBezTo>
                <a:close/>
                <a:moveTo>
                  <a:pt x="910382" y="0"/>
                </a:moveTo>
                <a:lnTo>
                  <a:pt x="927795" y="0"/>
                </a:lnTo>
                <a:cubicBezTo>
                  <a:pt x="943571" y="0"/>
                  <a:pt x="957114" y="5656"/>
                  <a:pt x="968425" y="16967"/>
                </a:cubicBezTo>
                <a:cubicBezTo>
                  <a:pt x="979736" y="28278"/>
                  <a:pt x="985392" y="41821"/>
                  <a:pt x="985392" y="57597"/>
                </a:cubicBezTo>
                <a:lnTo>
                  <a:pt x="985392" y="101576"/>
                </a:lnTo>
                <a:lnTo>
                  <a:pt x="931813" y="109836"/>
                </a:lnTo>
                <a:lnTo>
                  <a:pt x="931813" y="59829"/>
                </a:lnTo>
                <a:cubicBezTo>
                  <a:pt x="931813" y="56853"/>
                  <a:pt x="930734" y="54285"/>
                  <a:pt x="928576" y="52127"/>
                </a:cubicBezTo>
                <a:cubicBezTo>
                  <a:pt x="926418" y="49969"/>
                  <a:pt x="923851" y="48890"/>
                  <a:pt x="920875" y="48890"/>
                </a:cubicBezTo>
                <a:lnTo>
                  <a:pt x="917303" y="48890"/>
                </a:lnTo>
                <a:cubicBezTo>
                  <a:pt x="914326" y="48890"/>
                  <a:pt x="911759" y="49969"/>
                  <a:pt x="909601" y="52127"/>
                </a:cubicBezTo>
                <a:cubicBezTo>
                  <a:pt x="907443" y="54285"/>
                  <a:pt x="906364" y="56853"/>
                  <a:pt x="906364" y="59829"/>
                </a:cubicBezTo>
                <a:lnTo>
                  <a:pt x="906364" y="266552"/>
                </a:lnTo>
                <a:cubicBezTo>
                  <a:pt x="906364" y="269528"/>
                  <a:pt x="907443" y="272095"/>
                  <a:pt x="909601" y="274253"/>
                </a:cubicBezTo>
                <a:cubicBezTo>
                  <a:pt x="911759" y="276411"/>
                  <a:pt x="914326" y="277490"/>
                  <a:pt x="917303" y="277490"/>
                </a:cubicBezTo>
                <a:lnTo>
                  <a:pt x="920875" y="277490"/>
                </a:lnTo>
                <a:cubicBezTo>
                  <a:pt x="923851" y="277490"/>
                  <a:pt x="926418" y="276411"/>
                  <a:pt x="928576" y="274253"/>
                </a:cubicBezTo>
                <a:cubicBezTo>
                  <a:pt x="930734" y="272095"/>
                  <a:pt x="931813" y="269528"/>
                  <a:pt x="931813" y="266552"/>
                </a:cubicBezTo>
                <a:lnTo>
                  <a:pt x="931813" y="197123"/>
                </a:lnTo>
                <a:lnTo>
                  <a:pt x="985392" y="203821"/>
                </a:lnTo>
                <a:lnTo>
                  <a:pt x="985392" y="268784"/>
                </a:lnTo>
                <a:cubicBezTo>
                  <a:pt x="985392" y="284560"/>
                  <a:pt x="979736" y="298103"/>
                  <a:pt x="968425" y="309414"/>
                </a:cubicBezTo>
                <a:cubicBezTo>
                  <a:pt x="957114" y="320725"/>
                  <a:pt x="943571" y="326381"/>
                  <a:pt x="927795" y="326381"/>
                </a:cubicBezTo>
                <a:lnTo>
                  <a:pt x="910382" y="326381"/>
                </a:lnTo>
                <a:cubicBezTo>
                  <a:pt x="894606" y="326381"/>
                  <a:pt x="881063" y="320725"/>
                  <a:pt x="869752" y="309414"/>
                </a:cubicBezTo>
                <a:cubicBezTo>
                  <a:pt x="858441" y="298103"/>
                  <a:pt x="852786" y="284560"/>
                  <a:pt x="852786" y="268784"/>
                </a:cubicBezTo>
                <a:lnTo>
                  <a:pt x="852786" y="57597"/>
                </a:lnTo>
                <a:cubicBezTo>
                  <a:pt x="852786" y="41821"/>
                  <a:pt x="858441" y="28278"/>
                  <a:pt x="869752" y="16967"/>
                </a:cubicBezTo>
                <a:cubicBezTo>
                  <a:pt x="881063" y="5656"/>
                  <a:pt x="894606" y="0"/>
                  <a:pt x="910382" y="0"/>
                </a:cubicBezTo>
                <a:close/>
                <a:moveTo>
                  <a:pt x="396032" y="0"/>
                </a:moveTo>
                <a:lnTo>
                  <a:pt x="413445" y="0"/>
                </a:lnTo>
                <a:cubicBezTo>
                  <a:pt x="429221" y="0"/>
                  <a:pt x="442764" y="5656"/>
                  <a:pt x="454075" y="16967"/>
                </a:cubicBezTo>
                <a:cubicBezTo>
                  <a:pt x="465386" y="28278"/>
                  <a:pt x="471042" y="41821"/>
                  <a:pt x="471042" y="57597"/>
                </a:cubicBezTo>
                <a:lnTo>
                  <a:pt x="471042" y="268784"/>
                </a:lnTo>
                <a:cubicBezTo>
                  <a:pt x="471042" y="284560"/>
                  <a:pt x="465386" y="298103"/>
                  <a:pt x="454075" y="309414"/>
                </a:cubicBezTo>
                <a:cubicBezTo>
                  <a:pt x="442764" y="320725"/>
                  <a:pt x="429221" y="326381"/>
                  <a:pt x="413445" y="326381"/>
                </a:cubicBezTo>
                <a:lnTo>
                  <a:pt x="396032" y="326381"/>
                </a:lnTo>
                <a:cubicBezTo>
                  <a:pt x="380256" y="326381"/>
                  <a:pt x="366713" y="320725"/>
                  <a:pt x="355402" y="309414"/>
                </a:cubicBezTo>
                <a:cubicBezTo>
                  <a:pt x="344091" y="298103"/>
                  <a:pt x="338436" y="284560"/>
                  <a:pt x="338436" y="268784"/>
                </a:cubicBezTo>
                <a:lnTo>
                  <a:pt x="338436" y="57597"/>
                </a:lnTo>
                <a:cubicBezTo>
                  <a:pt x="338436" y="41821"/>
                  <a:pt x="344091" y="28278"/>
                  <a:pt x="355402" y="16967"/>
                </a:cubicBezTo>
                <a:cubicBezTo>
                  <a:pt x="366713" y="5656"/>
                  <a:pt x="380256" y="0"/>
                  <a:pt x="396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3415665" y="5088255"/>
            <a:ext cx="521017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课工场杯</a:t>
            </a: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第一届全国</a:t>
            </a: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IT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精英挑战赛</a:t>
            </a: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5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项目效果演示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/14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E5B08A-5B1A-4B43-A994-6119F75A0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5" y="955457"/>
            <a:ext cx="10369118" cy="583262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项目效果演示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/14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14F946-2545-42BE-973C-DD62F5BDB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01" y="1025257"/>
            <a:ext cx="10304996" cy="574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5798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1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文档介绍</a:t>
            </a:r>
          </a:p>
        </p:txBody>
      </p:sp>
      <p:sp>
        <p:nvSpPr>
          <p:cNvPr id="4" name="椭圆 3"/>
          <p:cNvSpPr/>
          <p:nvPr/>
        </p:nvSpPr>
        <p:spPr>
          <a:xfrm>
            <a:off x="5391149" y="1788260"/>
            <a:ext cx="1409702" cy="1409700"/>
          </a:xfrm>
          <a:prstGeom prst="ellipse">
            <a:avLst/>
          </a:prstGeom>
          <a:solidFill>
            <a:srgbClr val="F0C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cs typeface="+mn-ea"/>
            </a:endParaRP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/14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提交文档内容介绍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/14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BCCB0A0-D5C7-4975-B2CE-4B7BF35280B9}"/>
              </a:ext>
            </a:extLst>
          </p:cNvPr>
          <p:cNvSpPr txBox="1"/>
          <p:nvPr/>
        </p:nvSpPr>
        <p:spPr>
          <a:xfrm>
            <a:off x="1571347" y="1367275"/>
            <a:ext cx="9414503" cy="49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</a:rPr>
              <a:t>        项目可行性研究：新冠肺炎疫情的大数据可视化项目，是为了囊括全球的相关数据，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</a:rPr>
              <a:t>由后端进行数据爬取，整合以及提供对接端口，前端负责清晰明了的将数据通过多元化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</a:rPr>
              <a:t>的方式展现出来。页面中的地区切换使用了</a:t>
            </a:r>
            <a:r>
              <a:rPr lang="en-US" altLang="zh-CN" dirty="0">
                <a:solidFill>
                  <a:schemeClr val="bg1"/>
                </a:solidFill>
              </a:rPr>
              <a:t>Vue</a:t>
            </a:r>
            <a:r>
              <a:rPr lang="zh-CN" altLang="en-US" dirty="0">
                <a:solidFill>
                  <a:schemeClr val="bg1"/>
                </a:solidFill>
              </a:rPr>
              <a:t>中的路由跳转，图表的绘制主要使用了</a:t>
            </a:r>
            <a:r>
              <a:rPr lang="en-US" altLang="zh-CN" dirty="0" err="1">
                <a:solidFill>
                  <a:schemeClr val="bg1"/>
                </a:solidFill>
              </a:rPr>
              <a:t>Echarts</a:t>
            </a:r>
            <a:r>
              <a:rPr lang="zh-CN" altLang="en-US" dirty="0">
                <a:solidFill>
                  <a:schemeClr val="bg1"/>
                </a:solidFill>
              </a:rPr>
              <a:t>技术，先使用模拟数据将图表绘制，然后调用后端接口实现实时抓取数据以达到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</a:rPr>
              <a:t>图表的实时刷新。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       项目需求分析软件设计：对于可视化界面的设计，本项目采用了左表右图的结构。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</a:rPr>
              <a:t>右边是可以切换的中国地图和世界地图，左边是根据右边的地区来展现其对应的数据。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       项目文档还介绍了，前端的技术框架、主要代码，及其代码详细介绍；介绍了后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</a:rPr>
              <a:t>端框架，简介了获取数据的来源和流程。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        最后，介绍了项目的前后端部署。如在线上访问，访问地址为：</a:t>
            </a:r>
            <a:r>
              <a:rPr lang="en-US" altLang="zh-CN" dirty="0">
                <a:solidFill>
                  <a:schemeClr val="bg1"/>
                </a:solidFill>
              </a:rPr>
              <a:t>http://47.96.84.215:8999/#/china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1878330" y="2138045"/>
            <a:ext cx="8712835" cy="6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dist"/>
            <a:r>
              <a:rPr lang="en-US" sz="4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THANK YOU FOR WATCHING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784181" y="4843182"/>
            <a:ext cx="2591139" cy="418745"/>
          </a:xfrm>
          <a:prstGeom prst="roundRect">
            <a:avLst>
              <a:gd name="adj" fmla="val 50000"/>
            </a:avLst>
          </a:prstGeom>
          <a:noFill/>
          <a:ln w="6350">
            <a:gradFill>
              <a:gsLst>
                <a:gs pos="0">
                  <a:srgbClr val="FCEA72"/>
                </a:gs>
                <a:gs pos="100000">
                  <a:srgbClr val="F8B219"/>
                </a:gs>
              </a:gsLst>
              <a:lin ang="8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097879" y="3288142"/>
            <a:ext cx="596374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永不言退 我们是最好的团队</a:t>
            </a:r>
          </a:p>
        </p:txBody>
      </p:sp>
      <p:sp>
        <p:nvSpPr>
          <p:cNvPr id="15" name="矩形 14"/>
          <p:cNvSpPr/>
          <p:nvPr/>
        </p:nvSpPr>
        <p:spPr>
          <a:xfrm>
            <a:off x="3097879" y="3799677"/>
            <a:ext cx="5963744" cy="16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WE HAVE MADE GREAT ACHIEVEMENTS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3415665" y="4257040"/>
            <a:ext cx="521017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课工场杯</a:t>
            </a: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第一届全国</a:t>
            </a: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IT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精英挑战赛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41466" y="4883773"/>
            <a:ext cx="2277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赋能高薪   点亮未来</a:t>
            </a: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 rot="16200000">
            <a:off x="4122954" y="-1287111"/>
            <a:ext cx="4511701" cy="8960879"/>
          </a:xfrm>
          <a:custGeom>
            <a:avLst/>
            <a:gdLst>
              <a:gd name="T0" fmla="*/ 363 w 3907"/>
              <a:gd name="T1" fmla="*/ 0 h 2726"/>
              <a:gd name="T2" fmla="*/ 0 w 3907"/>
              <a:gd name="T3" fmla="*/ 0 h 2726"/>
              <a:gd name="T4" fmla="*/ 0 w 3907"/>
              <a:gd name="T5" fmla="*/ 2726 h 2726"/>
              <a:gd name="T6" fmla="*/ 3907 w 3907"/>
              <a:gd name="T7" fmla="*/ 2726 h 2726"/>
              <a:gd name="T8" fmla="*/ 3907 w 3907"/>
              <a:gd name="T9" fmla="*/ 0 h 2726"/>
              <a:gd name="T10" fmla="*/ 3544 w 3907"/>
              <a:gd name="T11" fmla="*/ 0 h 2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07" h="2726">
                <a:moveTo>
                  <a:pt x="363" y="0"/>
                </a:moveTo>
                <a:lnTo>
                  <a:pt x="0" y="0"/>
                </a:lnTo>
                <a:lnTo>
                  <a:pt x="0" y="2726"/>
                </a:lnTo>
                <a:lnTo>
                  <a:pt x="3907" y="2726"/>
                </a:lnTo>
                <a:lnTo>
                  <a:pt x="3907" y="0"/>
                </a:lnTo>
                <a:lnTo>
                  <a:pt x="3544" y="0"/>
                </a:lnTo>
              </a:path>
            </a:pathLst>
          </a:custGeom>
          <a:noFill/>
          <a:ln w="38100" cap="flat">
            <a:solidFill>
              <a:schemeClr val="bg2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0C56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28301" y="1249661"/>
            <a:ext cx="7954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01.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81911" y="1353885"/>
            <a:ext cx="2164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rPr>
              <a:t>团队介绍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718685" y="3863975"/>
            <a:ext cx="3027045" cy="830580"/>
            <a:chOff x="7431" y="5128"/>
            <a:chExt cx="4767" cy="1308"/>
          </a:xfrm>
        </p:grpSpPr>
        <p:sp>
          <p:nvSpPr>
            <p:cNvPr id="19" name="矩形 18"/>
            <p:cNvSpPr/>
            <p:nvPr/>
          </p:nvSpPr>
          <p:spPr>
            <a:xfrm>
              <a:off x="7431" y="5128"/>
              <a:ext cx="1283" cy="1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</a:rPr>
                <a:t>03.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790" y="5292"/>
              <a:ext cx="340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文档介绍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139473" y="43748"/>
            <a:ext cx="2769989" cy="6299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0C561"/>
                </a:solidFill>
                <a:effectLst/>
                <a:uLnTx/>
                <a:uFillTx/>
                <a:latin typeface="+mn-ea"/>
                <a:cs typeface="+mn-ea"/>
              </a:rPr>
              <a:t>目录</a:t>
            </a:r>
            <a:endParaRPr kumimoji="0" lang="en-US" altLang="zh-CN" sz="8000" b="0" i="0" u="none" strike="noStrike" kern="1200" cap="none" spc="0" normalizeH="0" baseline="0" noProof="0" dirty="0">
              <a:ln>
                <a:noFill/>
              </a:ln>
              <a:solidFill>
                <a:srgbClr val="F0C561"/>
              </a:solidFill>
              <a:effectLst/>
              <a:uLnTx/>
              <a:uFillTx/>
              <a:latin typeface="+mn-ea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cs typeface="+mn-ea"/>
              </a:rPr>
              <a:t>CONTENTS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5" t="70609" r="30799"/>
          <a:stretch>
            <a:fillRect/>
          </a:stretch>
        </p:blipFill>
        <p:spPr>
          <a:xfrm>
            <a:off x="3767579" y="5066552"/>
            <a:ext cx="4656842" cy="1791448"/>
          </a:xfrm>
          <a:prstGeom prst="rect">
            <a:avLst/>
          </a:prstGeom>
        </p:spPr>
      </p:pic>
      <p:pic>
        <p:nvPicPr>
          <p:cNvPr id="27" name="图片 26" descr="课工场LOGO（白）"/>
          <p:cNvPicPr>
            <a:picLocks noChangeAspect="1"/>
          </p:cNvPicPr>
          <p:nvPr/>
        </p:nvPicPr>
        <p:blipFill>
          <a:blip r:embed="rId4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/14</a:t>
            </a:r>
          </a:p>
        </p:txBody>
      </p:sp>
      <p:sp>
        <p:nvSpPr>
          <p:cNvPr id="3" name="矩形 2"/>
          <p:cNvSpPr/>
          <p:nvPr/>
        </p:nvSpPr>
        <p:spPr>
          <a:xfrm>
            <a:off x="4627214" y="2556491"/>
            <a:ext cx="90106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02.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33651" y="2660715"/>
            <a:ext cx="2164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rPr>
              <a:t>项目介绍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1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团队介绍</a:t>
            </a:r>
          </a:p>
        </p:txBody>
      </p:sp>
      <p:sp>
        <p:nvSpPr>
          <p:cNvPr id="4" name="椭圆 3"/>
          <p:cNvSpPr/>
          <p:nvPr/>
        </p:nvSpPr>
        <p:spPr>
          <a:xfrm>
            <a:off x="5391149" y="1788260"/>
            <a:ext cx="1409702" cy="1409700"/>
          </a:xfrm>
          <a:prstGeom prst="ellipse">
            <a:avLst/>
          </a:prstGeom>
          <a:solidFill>
            <a:srgbClr val="F0C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cs typeface="+mn-ea"/>
            </a:endParaRPr>
          </a:p>
        </p:txBody>
      </p:sp>
      <p:pic>
        <p:nvPicPr>
          <p:cNvPr id="7" name="图片 6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/14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sym typeface="Arial" panose="020B0604020202020204" pitchFamily="34" charset="0"/>
              </a:rPr>
              <a:t>中心介绍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52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1080770" y="2190115"/>
            <a:ext cx="4472305" cy="3856990"/>
          </a:xfrm>
          <a:prstGeom prst="rect">
            <a:avLst/>
          </a:prstGeom>
          <a:blipFill>
            <a:blip r:embed="rId3"/>
            <a:stretch>
              <a:fillRect l="-17189" r="-170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3" name="Group 9"/>
          <p:cNvGrpSpPr/>
          <p:nvPr/>
        </p:nvGrpSpPr>
        <p:grpSpPr>
          <a:xfrm>
            <a:off x="6707580" y="2256361"/>
            <a:ext cx="605445" cy="605445"/>
            <a:chOff x="7079225" y="1234070"/>
            <a:chExt cx="605445" cy="605445"/>
          </a:xfrm>
        </p:grpSpPr>
        <p:sp>
          <p:nvSpPr>
            <p:cNvPr id="14" name="椭圆 13"/>
            <p:cNvSpPr/>
            <p:nvPr/>
          </p:nvSpPr>
          <p:spPr>
            <a:xfrm>
              <a:off x="7079225" y="1234070"/>
              <a:ext cx="605445" cy="605445"/>
            </a:xfrm>
            <a:prstGeom prst="ellipse">
              <a:avLst/>
            </a:prstGeom>
            <a:solidFill>
              <a:srgbClr val="F0C56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71831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5" name="Oval 11"/>
            <p:cNvSpPr/>
            <p:nvPr/>
          </p:nvSpPr>
          <p:spPr>
            <a:xfrm>
              <a:off x="7236985" y="1392735"/>
              <a:ext cx="289920" cy="288115"/>
            </a:xfrm>
            <a:custGeom>
              <a:avLst/>
              <a:gdLst>
                <a:gd name="connsiteX0" fmla="*/ 486711 w 593106"/>
                <a:gd name="connsiteY0" fmla="*/ 490288 h 589414"/>
                <a:gd name="connsiteX1" fmla="*/ 489292 w 593106"/>
                <a:gd name="connsiteY1" fmla="*/ 522070 h 589414"/>
                <a:gd name="connsiteX2" fmla="*/ 472086 w 593106"/>
                <a:gd name="connsiteY2" fmla="*/ 534955 h 589414"/>
                <a:gd name="connsiteX3" fmla="*/ 451438 w 593106"/>
                <a:gd name="connsiteY3" fmla="*/ 520352 h 589414"/>
                <a:gd name="connsiteX4" fmla="*/ 451438 w 593106"/>
                <a:gd name="connsiteY4" fmla="*/ 517775 h 589414"/>
                <a:gd name="connsiteX5" fmla="*/ 486711 w 593106"/>
                <a:gd name="connsiteY5" fmla="*/ 490288 h 589414"/>
                <a:gd name="connsiteX6" fmla="*/ 96792 w 593106"/>
                <a:gd name="connsiteY6" fmla="*/ 487634 h 589414"/>
                <a:gd name="connsiteX7" fmla="*/ 123450 w 593106"/>
                <a:gd name="connsiteY7" fmla="*/ 511688 h 589414"/>
                <a:gd name="connsiteX8" fmla="*/ 102811 w 593106"/>
                <a:gd name="connsiteY8" fmla="*/ 520279 h 589414"/>
                <a:gd name="connsiteX9" fmla="*/ 100231 w 593106"/>
                <a:gd name="connsiteY9" fmla="*/ 517702 h 589414"/>
                <a:gd name="connsiteX10" fmla="*/ 96792 w 593106"/>
                <a:gd name="connsiteY10" fmla="*/ 487634 h 589414"/>
                <a:gd name="connsiteX11" fmla="*/ 334303 w 593106"/>
                <a:gd name="connsiteY11" fmla="*/ 470443 h 589414"/>
                <a:gd name="connsiteX12" fmla="*/ 390271 w 593106"/>
                <a:gd name="connsiteY12" fmla="*/ 474744 h 589414"/>
                <a:gd name="connsiteX13" fmla="*/ 417825 w 593106"/>
                <a:gd name="connsiteY13" fmla="*/ 512587 h 589414"/>
                <a:gd name="connsiteX14" fmla="*/ 410936 w 593106"/>
                <a:gd name="connsiteY14" fmla="*/ 539249 h 589414"/>
                <a:gd name="connsiteX15" fmla="*/ 368745 w 593106"/>
                <a:gd name="connsiteY15" fmla="*/ 582252 h 589414"/>
                <a:gd name="connsiteX16" fmla="*/ 334303 w 593106"/>
                <a:gd name="connsiteY16" fmla="*/ 589133 h 589414"/>
                <a:gd name="connsiteX17" fmla="*/ 299861 w 593106"/>
                <a:gd name="connsiteY17" fmla="*/ 556450 h 589414"/>
                <a:gd name="connsiteX18" fmla="*/ 299861 w 593106"/>
                <a:gd name="connsiteY18" fmla="*/ 503986 h 589414"/>
                <a:gd name="connsiteX19" fmla="*/ 334303 w 593106"/>
                <a:gd name="connsiteY19" fmla="*/ 470443 h 589414"/>
                <a:gd name="connsiteX20" fmla="*/ 231018 w 593106"/>
                <a:gd name="connsiteY20" fmla="*/ 470443 h 589414"/>
                <a:gd name="connsiteX21" fmla="*/ 265461 w 593106"/>
                <a:gd name="connsiteY21" fmla="*/ 503982 h 589414"/>
                <a:gd name="connsiteX22" fmla="*/ 265461 w 593106"/>
                <a:gd name="connsiteY22" fmla="*/ 555580 h 589414"/>
                <a:gd name="connsiteX23" fmla="*/ 231018 w 593106"/>
                <a:gd name="connsiteY23" fmla="*/ 583959 h 589414"/>
                <a:gd name="connsiteX24" fmla="*/ 204325 w 593106"/>
                <a:gd name="connsiteY24" fmla="*/ 577080 h 589414"/>
                <a:gd name="connsiteX25" fmla="*/ 162994 w 593106"/>
                <a:gd name="connsiteY25" fmla="*/ 531501 h 589414"/>
                <a:gd name="connsiteX26" fmla="*/ 158688 w 593106"/>
                <a:gd name="connsiteY26" fmla="*/ 510862 h 589414"/>
                <a:gd name="connsiteX27" fmla="*/ 185382 w 593106"/>
                <a:gd name="connsiteY27" fmla="*/ 473883 h 589414"/>
                <a:gd name="connsiteX28" fmla="*/ 231018 w 593106"/>
                <a:gd name="connsiteY28" fmla="*/ 470443 h 589414"/>
                <a:gd name="connsiteX29" fmla="*/ 503923 w 593106"/>
                <a:gd name="connsiteY29" fmla="*/ 304486 h 589414"/>
                <a:gd name="connsiteX30" fmla="*/ 561622 w 593106"/>
                <a:gd name="connsiteY30" fmla="*/ 304486 h 589414"/>
                <a:gd name="connsiteX31" fmla="*/ 592624 w 593106"/>
                <a:gd name="connsiteY31" fmla="*/ 338891 h 589414"/>
                <a:gd name="connsiteX32" fmla="*/ 556455 w 593106"/>
                <a:gd name="connsiteY32" fmla="*/ 441247 h 589414"/>
                <a:gd name="connsiteX33" fmla="*/ 504785 w 593106"/>
                <a:gd name="connsiteY33" fmla="*/ 459310 h 589414"/>
                <a:gd name="connsiteX34" fmla="*/ 497895 w 593106"/>
                <a:gd name="connsiteY34" fmla="*/ 457590 h 589414"/>
                <a:gd name="connsiteX35" fmla="*/ 468615 w 593106"/>
                <a:gd name="connsiteY35" fmla="*/ 416303 h 589414"/>
                <a:gd name="connsiteX36" fmla="*/ 471199 w 593106"/>
                <a:gd name="connsiteY36" fmla="*/ 338891 h 589414"/>
                <a:gd name="connsiteX37" fmla="*/ 503923 w 593106"/>
                <a:gd name="connsiteY37" fmla="*/ 304486 h 589414"/>
                <a:gd name="connsiteX38" fmla="*/ 334297 w 593106"/>
                <a:gd name="connsiteY38" fmla="*/ 304486 h 589414"/>
                <a:gd name="connsiteX39" fmla="*/ 400585 w 593106"/>
                <a:gd name="connsiteY39" fmla="*/ 304486 h 589414"/>
                <a:gd name="connsiteX40" fmla="*/ 436742 w 593106"/>
                <a:gd name="connsiteY40" fmla="*/ 338887 h 589414"/>
                <a:gd name="connsiteX41" fmla="*/ 434159 w 593106"/>
                <a:gd name="connsiteY41" fmla="*/ 410269 h 589414"/>
                <a:gd name="connsiteX42" fmla="*/ 396280 w 593106"/>
                <a:gd name="connsiteY42" fmla="*/ 440370 h 589414"/>
                <a:gd name="connsiteX43" fmla="*/ 334297 w 593106"/>
                <a:gd name="connsiteY43" fmla="*/ 436070 h 589414"/>
                <a:gd name="connsiteX44" fmla="*/ 299861 w 593106"/>
                <a:gd name="connsiteY44" fmla="*/ 400809 h 589414"/>
                <a:gd name="connsiteX45" fmla="*/ 299861 w 593106"/>
                <a:gd name="connsiteY45" fmla="*/ 338887 h 589414"/>
                <a:gd name="connsiteX46" fmla="*/ 334297 w 593106"/>
                <a:gd name="connsiteY46" fmla="*/ 304486 h 589414"/>
                <a:gd name="connsiteX47" fmla="*/ 175089 w 593106"/>
                <a:gd name="connsiteY47" fmla="*/ 304486 h 589414"/>
                <a:gd name="connsiteX48" fmla="*/ 231033 w 593106"/>
                <a:gd name="connsiteY48" fmla="*/ 304486 h 589414"/>
                <a:gd name="connsiteX49" fmla="*/ 265460 w 593106"/>
                <a:gd name="connsiteY49" fmla="*/ 338895 h 589414"/>
                <a:gd name="connsiteX50" fmla="*/ 265460 w 593106"/>
                <a:gd name="connsiteY50" fmla="*/ 400830 h 589414"/>
                <a:gd name="connsiteX51" fmla="*/ 231033 w 593106"/>
                <a:gd name="connsiteY51" fmla="*/ 436099 h 589414"/>
                <a:gd name="connsiteX52" fmla="*/ 179393 w 593106"/>
                <a:gd name="connsiteY52" fmla="*/ 439540 h 589414"/>
                <a:gd name="connsiteX53" fmla="*/ 141523 w 593106"/>
                <a:gd name="connsiteY53" fmla="*/ 409433 h 589414"/>
                <a:gd name="connsiteX54" fmla="*/ 138941 w 593106"/>
                <a:gd name="connsiteY54" fmla="*/ 338895 h 589414"/>
                <a:gd name="connsiteX55" fmla="*/ 175089 w 593106"/>
                <a:gd name="connsiteY55" fmla="*/ 304486 h 589414"/>
                <a:gd name="connsiteX56" fmla="*/ 31285 w 593106"/>
                <a:gd name="connsiteY56" fmla="*/ 304486 h 589414"/>
                <a:gd name="connsiteX57" fmla="*/ 72605 w 593106"/>
                <a:gd name="connsiteY57" fmla="*/ 304486 h 589414"/>
                <a:gd name="connsiteX58" fmla="*/ 105316 w 593106"/>
                <a:gd name="connsiteY58" fmla="*/ 338895 h 589414"/>
                <a:gd name="connsiteX59" fmla="*/ 107898 w 593106"/>
                <a:gd name="connsiteY59" fmla="*/ 414595 h 589414"/>
                <a:gd name="connsiteX60" fmla="*/ 82074 w 593106"/>
                <a:gd name="connsiteY60" fmla="*/ 455887 h 589414"/>
                <a:gd name="connsiteX61" fmla="*/ 33868 w 593106"/>
                <a:gd name="connsiteY61" fmla="*/ 436101 h 589414"/>
                <a:gd name="connsiteX62" fmla="*/ 296 w 593106"/>
                <a:gd name="connsiteY62" fmla="*/ 338895 h 589414"/>
                <a:gd name="connsiteX63" fmla="*/ 31285 w 593106"/>
                <a:gd name="connsiteY63" fmla="*/ 304486 h 589414"/>
                <a:gd name="connsiteX64" fmla="*/ 220702 w 593106"/>
                <a:gd name="connsiteY64" fmla="*/ 131682 h 589414"/>
                <a:gd name="connsiteX65" fmla="*/ 231031 w 593106"/>
                <a:gd name="connsiteY65" fmla="*/ 132542 h 589414"/>
                <a:gd name="connsiteX66" fmla="*/ 265461 w 593106"/>
                <a:gd name="connsiteY66" fmla="*/ 167787 h 589414"/>
                <a:gd name="connsiteX67" fmla="*/ 265461 w 593106"/>
                <a:gd name="connsiteY67" fmla="*/ 235699 h 589414"/>
                <a:gd name="connsiteX68" fmla="*/ 231031 w 593106"/>
                <a:gd name="connsiteY68" fmla="*/ 270085 h 589414"/>
                <a:gd name="connsiteX69" fmla="*/ 178525 w 593106"/>
                <a:gd name="connsiteY69" fmla="*/ 270085 h 589414"/>
                <a:gd name="connsiteX70" fmla="*/ 150121 w 593106"/>
                <a:gd name="connsiteY70" fmla="*/ 236559 h 589414"/>
                <a:gd name="connsiteX71" fmla="*/ 172500 w 593106"/>
                <a:gd name="connsiteY71" fmla="*/ 160910 h 589414"/>
                <a:gd name="connsiteX72" fmla="*/ 220702 w 593106"/>
                <a:gd name="connsiteY72" fmla="*/ 131682 h 589414"/>
                <a:gd name="connsiteX73" fmla="*/ 353254 w 593106"/>
                <a:gd name="connsiteY73" fmla="*/ 130853 h 589414"/>
                <a:gd name="connsiteX74" fmla="*/ 401479 w 593106"/>
                <a:gd name="connsiteY74" fmla="*/ 160075 h 589414"/>
                <a:gd name="connsiteX75" fmla="*/ 424731 w 593106"/>
                <a:gd name="connsiteY75" fmla="*/ 236566 h 589414"/>
                <a:gd name="connsiteX76" fmla="*/ 396312 w 593106"/>
                <a:gd name="connsiteY76" fmla="*/ 270085 h 589414"/>
                <a:gd name="connsiteX77" fmla="*/ 334308 w 593106"/>
                <a:gd name="connsiteY77" fmla="*/ 270085 h 589414"/>
                <a:gd name="connsiteX78" fmla="*/ 299861 w 593106"/>
                <a:gd name="connsiteY78" fmla="*/ 235707 h 589414"/>
                <a:gd name="connsiteX79" fmla="*/ 299861 w 593106"/>
                <a:gd name="connsiteY79" fmla="*/ 167810 h 589414"/>
                <a:gd name="connsiteX80" fmla="*/ 334308 w 593106"/>
                <a:gd name="connsiteY80" fmla="*/ 132572 h 589414"/>
                <a:gd name="connsiteX81" fmla="*/ 353254 w 593106"/>
                <a:gd name="connsiteY81" fmla="*/ 130853 h 589414"/>
                <a:gd name="connsiteX82" fmla="*/ 95050 w 593106"/>
                <a:gd name="connsiteY82" fmla="*/ 115364 h 589414"/>
                <a:gd name="connsiteX83" fmla="*/ 118283 w 593106"/>
                <a:gd name="connsiteY83" fmla="*/ 120521 h 589414"/>
                <a:gd name="connsiteX84" fmla="*/ 138933 w 593106"/>
                <a:gd name="connsiteY84" fmla="*/ 157482 h 589414"/>
                <a:gd name="connsiteX85" fmla="*/ 116562 w 593106"/>
                <a:gd name="connsiteY85" fmla="*/ 236561 h 589414"/>
                <a:gd name="connsiteX86" fmla="*/ 76121 w 593106"/>
                <a:gd name="connsiteY86" fmla="*/ 270084 h 589414"/>
                <a:gd name="connsiteX87" fmla="*/ 32238 w 593106"/>
                <a:gd name="connsiteY87" fmla="*/ 270084 h 589414"/>
                <a:gd name="connsiteX88" fmla="*/ 2122 w 593106"/>
                <a:gd name="connsiteY88" fmla="*/ 236561 h 589414"/>
                <a:gd name="connsiteX89" fmla="*/ 41703 w 593106"/>
                <a:gd name="connsiteY89" fmla="*/ 134274 h 589414"/>
                <a:gd name="connsiteX90" fmla="*/ 95050 w 593106"/>
                <a:gd name="connsiteY90" fmla="*/ 115364 h 589414"/>
                <a:gd name="connsiteX91" fmla="*/ 495327 w 593106"/>
                <a:gd name="connsiteY91" fmla="*/ 111081 h 589414"/>
                <a:gd name="connsiteX92" fmla="*/ 548729 w 593106"/>
                <a:gd name="connsiteY92" fmla="*/ 129130 h 589414"/>
                <a:gd name="connsiteX93" fmla="*/ 591795 w 593106"/>
                <a:gd name="connsiteY93" fmla="*/ 236565 h 589414"/>
                <a:gd name="connsiteX94" fmla="*/ 561649 w 593106"/>
                <a:gd name="connsiteY94" fmla="*/ 270085 h 589414"/>
                <a:gd name="connsiteX95" fmla="*/ 500495 w 593106"/>
                <a:gd name="connsiteY95" fmla="*/ 270085 h 589414"/>
                <a:gd name="connsiteX96" fmla="*/ 460013 w 593106"/>
                <a:gd name="connsiteY96" fmla="*/ 236565 h 589414"/>
                <a:gd name="connsiteX97" fmla="*/ 436758 w 593106"/>
                <a:gd name="connsiteY97" fmla="*/ 156634 h 589414"/>
                <a:gd name="connsiteX98" fmla="*/ 457429 w 593106"/>
                <a:gd name="connsiteY98" fmla="*/ 119676 h 589414"/>
                <a:gd name="connsiteX99" fmla="*/ 495327 w 593106"/>
                <a:gd name="connsiteY99" fmla="*/ 111081 h 589414"/>
                <a:gd name="connsiteX100" fmla="*/ 258364 w 593106"/>
                <a:gd name="connsiteY100" fmla="*/ 35758 h 589414"/>
                <a:gd name="connsiteX101" fmla="*/ 265460 w 593106"/>
                <a:gd name="connsiteY101" fmla="*/ 52636 h 589414"/>
                <a:gd name="connsiteX102" fmla="*/ 265460 w 593106"/>
                <a:gd name="connsiteY102" fmla="*/ 64677 h 589414"/>
                <a:gd name="connsiteX103" fmla="*/ 234495 w 593106"/>
                <a:gd name="connsiteY103" fmla="*/ 98218 h 589414"/>
                <a:gd name="connsiteX104" fmla="*/ 223314 w 593106"/>
                <a:gd name="connsiteY104" fmla="*/ 67257 h 589414"/>
                <a:gd name="connsiteX105" fmla="*/ 242237 w 593106"/>
                <a:gd name="connsiteY105" fmla="*/ 44036 h 589414"/>
                <a:gd name="connsiteX106" fmla="*/ 258364 w 593106"/>
                <a:gd name="connsiteY106" fmla="*/ 35758 h 589414"/>
                <a:gd name="connsiteX107" fmla="*/ 307077 w 593106"/>
                <a:gd name="connsiteY107" fmla="*/ 24998 h 589414"/>
                <a:gd name="connsiteX108" fmla="*/ 323985 w 593106"/>
                <a:gd name="connsiteY108" fmla="*/ 32847 h 589414"/>
                <a:gd name="connsiteX109" fmla="*/ 350693 w 593106"/>
                <a:gd name="connsiteY109" fmla="*/ 67253 h 589414"/>
                <a:gd name="connsiteX110" fmla="*/ 335185 w 593106"/>
                <a:gd name="connsiteY110" fmla="*/ 97358 h 589414"/>
                <a:gd name="connsiteX111" fmla="*/ 334323 w 593106"/>
                <a:gd name="connsiteY111" fmla="*/ 98218 h 589414"/>
                <a:gd name="connsiteX112" fmla="*/ 299861 w 593106"/>
                <a:gd name="connsiteY112" fmla="*/ 64672 h 589414"/>
                <a:gd name="connsiteX113" fmla="*/ 299861 w 593106"/>
                <a:gd name="connsiteY113" fmla="*/ 42309 h 589414"/>
                <a:gd name="connsiteX114" fmla="*/ 307077 w 593106"/>
                <a:gd name="connsiteY114" fmla="*/ 24998 h 589414"/>
                <a:gd name="connsiteX115" fmla="*/ 204359 w 593106"/>
                <a:gd name="connsiteY115" fmla="*/ 7108 h 589414"/>
                <a:gd name="connsiteX116" fmla="*/ 215552 w 593106"/>
                <a:gd name="connsiteY116" fmla="*/ 24292 h 589414"/>
                <a:gd name="connsiteX117" fmla="*/ 186279 w 593106"/>
                <a:gd name="connsiteY117" fmla="*/ 63815 h 589414"/>
                <a:gd name="connsiteX118" fmla="*/ 134621 w 593106"/>
                <a:gd name="connsiteY118" fmla="*/ 88732 h 589414"/>
                <a:gd name="connsiteX119" fmla="*/ 120846 w 593106"/>
                <a:gd name="connsiteY119" fmla="*/ 86155 h 589414"/>
                <a:gd name="connsiteX120" fmla="*/ 113097 w 593106"/>
                <a:gd name="connsiteY120" fmla="*/ 55223 h 589414"/>
                <a:gd name="connsiteX121" fmla="*/ 204359 w 593106"/>
                <a:gd name="connsiteY121" fmla="*/ 7108 h 589414"/>
                <a:gd name="connsiteX122" fmla="*/ 368806 w 593106"/>
                <a:gd name="connsiteY122" fmla="*/ 1108 h 589414"/>
                <a:gd name="connsiteX123" fmla="*/ 475572 w 593106"/>
                <a:gd name="connsiteY123" fmla="*/ 51810 h 589414"/>
                <a:gd name="connsiteX124" fmla="*/ 468684 w 593106"/>
                <a:gd name="connsiteY124" fmla="*/ 81887 h 589414"/>
                <a:gd name="connsiteX125" fmla="*/ 441131 w 593106"/>
                <a:gd name="connsiteY125" fmla="*/ 87043 h 589414"/>
                <a:gd name="connsiteX126" fmla="*/ 389471 w 593106"/>
                <a:gd name="connsiteY126" fmla="*/ 62981 h 589414"/>
                <a:gd name="connsiteX127" fmla="*/ 358474 w 593106"/>
                <a:gd name="connsiteY127" fmla="*/ 20013 h 589414"/>
                <a:gd name="connsiteX128" fmla="*/ 368806 w 593106"/>
                <a:gd name="connsiteY128" fmla="*/ 1108 h 5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93106" h="589414">
                  <a:moveTo>
                    <a:pt x="486711" y="490288"/>
                  </a:moveTo>
                  <a:cubicBezTo>
                    <a:pt x="502197" y="494583"/>
                    <a:pt x="503918" y="509185"/>
                    <a:pt x="489292" y="522070"/>
                  </a:cubicBezTo>
                  <a:cubicBezTo>
                    <a:pt x="483270" y="526365"/>
                    <a:pt x="477248" y="530660"/>
                    <a:pt x="472086" y="534955"/>
                  </a:cubicBezTo>
                  <a:cubicBezTo>
                    <a:pt x="456600" y="546121"/>
                    <a:pt x="447136" y="538391"/>
                    <a:pt x="451438" y="520352"/>
                  </a:cubicBezTo>
                  <a:cubicBezTo>
                    <a:pt x="451438" y="519493"/>
                    <a:pt x="451438" y="518634"/>
                    <a:pt x="451438" y="517775"/>
                  </a:cubicBezTo>
                  <a:cubicBezTo>
                    <a:pt x="455739" y="499737"/>
                    <a:pt x="471225" y="486852"/>
                    <a:pt x="486711" y="490288"/>
                  </a:cubicBezTo>
                  <a:close/>
                  <a:moveTo>
                    <a:pt x="96792" y="487634"/>
                  </a:moveTo>
                  <a:cubicBezTo>
                    <a:pt x="107971" y="485056"/>
                    <a:pt x="120010" y="496224"/>
                    <a:pt x="123450" y="511688"/>
                  </a:cubicBezTo>
                  <a:cubicBezTo>
                    <a:pt x="126890" y="528011"/>
                    <a:pt x="117431" y="532306"/>
                    <a:pt x="102811" y="520279"/>
                  </a:cubicBezTo>
                  <a:cubicBezTo>
                    <a:pt x="101951" y="519420"/>
                    <a:pt x="101091" y="518561"/>
                    <a:pt x="100231" y="517702"/>
                  </a:cubicBezTo>
                  <a:cubicBezTo>
                    <a:pt x="85612" y="505674"/>
                    <a:pt x="84752" y="491070"/>
                    <a:pt x="96792" y="487634"/>
                  </a:cubicBezTo>
                  <a:close/>
                  <a:moveTo>
                    <a:pt x="334303" y="470443"/>
                  </a:moveTo>
                  <a:cubicBezTo>
                    <a:pt x="354107" y="471303"/>
                    <a:pt x="373050" y="473024"/>
                    <a:pt x="390271" y="474744"/>
                  </a:cubicBezTo>
                  <a:cubicBezTo>
                    <a:pt x="409214" y="476464"/>
                    <a:pt x="422130" y="493665"/>
                    <a:pt x="417825" y="512587"/>
                  </a:cubicBezTo>
                  <a:cubicBezTo>
                    <a:pt x="415242" y="521187"/>
                    <a:pt x="413520" y="530648"/>
                    <a:pt x="410936" y="539249"/>
                  </a:cubicBezTo>
                  <a:cubicBezTo>
                    <a:pt x="405770" y="558170"/>
                    <a:pt x="386827" y="577952"/>
                    <a:pt x="368745" y="582252"/>
                  </a:cubicBezTo>
                  <a:cubicBezTo>
                    <a:pt x="357551" y="585693"/>
                    <a:pt x="345497" y="587413"/>
                    <a:pt x="334303" y="589133"/>
                  </a:cubicBezTo>
                  <a:cubicBezTo>
                    <a:pt x="315360" y="591713"/>
                    <a:pt x="299861" y="576232"/>
                    <a:pt x="299861" y="556450"/>
                  </a:cubicBezTo>
                  <a:lnTo>
                    <a:pt x="299861" y="503986"/>
                  </a:lnTo>
                  <a:cubicBezTo>
                    <a:pt x="299861" y="485065"/>
                    <a:pt x="315360" y="469583"/>
                    <a:pt x="334303" y="470443"/>
                  </a:cubicBezTo>
                  <a:close/>
                  <a:moveTo>
                    <a:pt x="231018" y="470443"/>
                  </a:moveTo>
                  <a:cubicBezTo>
                    <a:pt x="249962" y="469583"/>
                    <a:pt x="265461" y="485063"/>
                    <a:pt x="265461" y="503982"/>
                  </a:cubicBezTo>
                  <a:lnTo>
                    <a:pt x="265461" y="555580"/>
                  </a:lnTo>
                  <a:cubicBezTo>
                    <a:pt x="265461" y="574500"/>
                    <a:pt x="249962" y="588259"/>
                    <a:pt x="231018" y="583959"/>
                  </a:cubicBezTo>
                  <a:cubicBezTo>
                    <a:pt x="222408" y="582239"/>
                    <a:pt x="212936" y="579660"/>
                    <a:pt x="204325" y="577080"/>
                  </a:cubicBezTo>
                  <a:cubicBezTo>
                    <a:pt x="186243" y="571060"/>
                    <a:pt x="168160" y="549561"/>
                    <a:pt x="162994" y="531501"/>
                  </a:cubicBezTo>
                  <a:cubicBezTo>
                    <a:pt x="161272" y="524621"/>
                    <a:pt x="159550" y="517742"/>
                    <a:pt x="158688" y="510862"/>
                  </a:cubicBezTo>
                  <a:cubicBezTo>
                    <a:pt x="154383" y="492802"/>
                    <a:pt x="166438" y="475603"/>
                    <a:pt x="185382" y="473883"/>
                  </a:cubicBezTo>
                  <a:cubicBezTo>
                    <a:pt x="199159" y="472163"/>
                    <a:pt x="214658" y="471303"/>
                    <a:pt x="231018" y="470443"/>
                  </a:cubicBezTo>
                  <a:close/>
                  <a:moveTo>
                    <a:pt x="503923" y="304486"/>
                  </a:moveTo>
                  <a:lnTo>
                    <a:pt x="561622" y="304486"/>
                  </a:lnTo>
                  <a:cubicBezTo>
                    <a:pt x="580568" y="304486"/>
                    <a:pt x="596069" y="319968"/>
                    <a:pt x="592624" y="338891"/>
                  </a:cubicBezTo>
                  <a:cubicBezTo>
                    <a:pt x="587457" y="375877"/>
                    <a:pt x="574540" y="410282"/>
                    <a:pt x="556455" y="441247"/>
                  </a:cubicBezTo>
                  <a:cubicBezTo>
                    <a:pt x="546982" y="457590"/>
                    <a:pt x="523730" y="464471"/>
                    <a:pt x="504785" y="459310"/>
                  </a:cubicBezTo>
                  <a:cubicBezTo>
                    <a:pt x="503062" y="459310"/>
                    <a:pt x="500479" y="458450"/>
                    <a:pt x="497895" y="457590"/>
                  </a:cubicBezTo>
                  <a:cubicBezTo>
                    <a:pt x="479811" y="453289"/>
                    <a:pt x="466893" y="435226"/>
                    <a:pt x="468615" y="416303"/>
                  </a:cubicBezTo>
                  <a:cubicBezTo>
                    <a:pt x="471199" y="388779"/>
                    <a:pt x="472060" y="363835"/>
                    <a:pt x="471199" y="338891"/>
                  </a:cubicBezTo>
                  <a:cubicBezTo>
                    <a:pt x="471199" y="319968"/>
                    <a:pt x="484978" y="304486"/>
                    <a:pt x="503923" y="304486"/>
                  </a:cubicBezTo>
                  <a:close/>
                  <a:moveTo>
                    <a:pt x="334297" y="304486"/>
                  </a:moveTo>
                  <a:lnTo>
                    <a:pt x="400585" y="304486"/>
                  </a:lnTo>
                  <a:cubicBezTo>
                    <a:pt x="419524" y="304486"/>
                    <a:pt x="436742" y="319966"/>
                    <a:pt x="436742" y="338887"/>
                  </a:cubicBezTo>
                  <a:cubicBezTo>
                    <a:pt x="437603" y="362107"/>
                    <a:pt x="436742" y="385328"/>
                    <a:pt x="434159" y="410269"/>
                  </a:cubicBezTo>
                  <a:cubicBezTo>
                    <a:pt x="432438" y="429189"/>
                    <a:pt x="415220" y="442090"/>
                    <a:pt x="396280" y="440370"/>
                  </a:cubicBezTo>
                  <a:cubicBezTo>
                    <a:pt x="377341" y="438650"/>
                    <a:pt x="356680" y="436930"/>
                    <a:pt x="334297" y="436070"/>
                  </a:cubicBezTo>
                  <a:cubicBezTo>
                    <a:pt x="315357" y="435210"/>
                    <a:pt x="299861" y="419729"/>
                    <a:pt x="299861" y="400809"/>
                  </a:cubicBezTo>
                  <a:lnTo>
                    <a:pt x="299861" y="338887"/>
                  </a:lnTo>
                  <a:cubicBezTo>
                    <a:pt x="299861" y="319966"/>
                    <a:pt x="315357" y="304486"/>
                    <a:pt x="334297" y="304486"/>
                  </a:cubicBezTo>
                  <a:close/>
                  <a:moveTo>
                    <a:pt x="175089" y="304486"/>
                  </a:moveTo>
                  <a:lnTo>
                    <a:pt x="231033" y="304486"/>
                  </a:lnTo>
                  <a:cubicBezTo>
                    <a:pt x="249968" y="304486"/>
                    <a:pt x="265460" y="319970"/>
                    <a:pt x="265460" y="338895"/>
                  </a:cubicBezTo>
                  <a:lnTo>
                    <a:pt x="265460" y="400830"/>
                  </a:lnTo>
                  <a:cubicBezTo>
                    <a:pt x="265460" y="419755"/>
                    <a:pt x="249968" y="435239"/>
                    <a:pt x="231033" y="436099"/>
                  </a:cubicBezTo>
                  <a:cubicBezTo>
                    <a:pt x="212098" y="436960"/>
                    <a:pt x="195745" y="437820"/>
                    <a:pt x="179393" y="439540"/>
                  </a:cubicBezTo>
                  <a:cubicBezTo>
                    <a:pt x="160458" y="441261"/>
                    <a:pt x="143244" y="428357"/>
                    <a:pt x="141523" y="409433"/>
                  </a:cubicBezTo>
                  <a:cubicBezTo>
                    <a:pt x="138941" y="384486"/>
                    <a:pt x="138080" y="361260"/>
                    <a:pt x="138941" y="338895"/>
                  </a:cubicBezTo>
                  <a:cubicBezTo>
                    <a:pt x="138941" y="319970"/>
                    <a:pt x="156154" y="304486"/>
                    <a:pt x="175089" y="304486"/>
                  </a:cubicBezTo>
                  <a:close/>
                  <a:moveTo>
                    <a:pt x="31285" y="304486"/>
                  </a:moveTo>
                  <a:lnTo>
                    <a:pt x="72605" y="304486"/>
                  </a:lnTo>
                  <a:cubicBezTo>
                    <a:pt x="91543" y="304486"/>
                    <a:pt x="105316" y="319970"/>
                    <a:pt x="105316" y="338895"/>
                  </a:cubicBezTo>
                  <a:cubicBezTo>
                    <a:pt x="104455" y="362982"/>
                    <a:pt x="105316" y="388788"/>
                    <a:pt x="107898" y="414595"/>
                  </a:cubicBezTo>
                  <a:cubicBezTo>
                    <a:pt x="109620" y="433521"/>
                    <a:pt x="98429" y="451585"/>
                    <a:pt x="82074" y="455887"/>
                  </a:cubicBezTo>
                  <a:cubicBezTo>
                    <a:pt x="65718" y="460188"/>
                    <a:pt x="43337" y="453306"/>
                    <a:pt x="33868" y="436101"/>
                  </a:cubicBezTo>
                  <a:cubicBezTo>
                    <a:pt x="17512" y="406853"/>
                    <a:pt x="6321" y="374165"/>
                    <a:pt x="296" y="338895"/>
                  </a:cubicBezTo>
                  <a:cubicBezTo>
                    <a:pt x="-2287" y="319970"/>
                    <a:pt x="12347" y="304486"/>
                    <a:pt x="31285" y="304486"/>
                  </a:cubicBezTo>
                  <a:close/>
                  <a:moveTo>
                    <a:pt x="220702" y="131682"/>
                  </a:moveTo>
                  <a:cubicBezTo>
                    <a:pt x="224145" y="131682"/>
                    <a:pt x="227588" y="131682"/>
                    <a:pt x="231031" y="132542"/>
                  </a:cubicBezTo>
                  <a:cubicBezTo>
                    <a:pt x="249968" y="132542"/>
                    <a:pt x="265461" y="148016"/>
                    <a:pt x="265461" y="167787"/>
                  </a:cubicBezTo>
                  <a:lnTo>
                    <a:pt x="265461" y="235699"/>
                  </a:lnTo>
                  <a:cubicBezTo>
                    <a:pt x="265461" y="255471"/>
                    <a:pt x="249968" y="270085"/>
                    <a:pt x="231031" y="270085"/>
                  </a:cubicBezTo>
                  <a:lnTo>
                    <a:pt x="178525" y="270085"/>
                  </a:lnTo>
                  <a:cubicBezTo>
                    <a:pt x="159589" y="270085"/>
                    <a:pt x="145817" y="255471"/>
                    <a:pt x="150121" y="236559"/>
                  </a:cubicBezTo>
                  <a:cubicBezTo>
                    <a:pt x="156146" y="209050"/>
                    <a:pt x="163893" y="183261"/>
                    <a:pt x="172500" y="160910"/>
                  </a:cubicBezTo>
                  <a:cubicBezTo>
                    <a:pt x="179386" y="142858"/>
                    <a:pt x="201766" y="130823"/>
                    <a:pt x="220702" y="131682"/>
                  </a:cubicBezTo>
                  <a:close/>
                  <a:moveTo>
                    <a:pt x="353254" y="130853"/>
                  </a:moveTo>
                  <a:cubicBezTo>
                    <a:pt x="372200" y="129994"/>
                    <a:pt x="394590" y="142886"/>
                    <a:pt x="401479" y="160075"/>
                  </a:cubicBezTo>
                  <a:cubicBezTo>
                    <a:pt x="410952" y="183280"/>
                    <a:pt x="418703" y="208204"/>
                    <a:pt x="424731" y="236566"/>
                  </a:cubicBezTo>
                  <a:cubicBezTo>
                    <a:pt x="429037" y="255474"/>
                    <a:pt x="416119" y="270085"/>
                    <a:pt x="396312" y="270085"/>
                  </a:cubicBezTo>
                  <a:lnTo>
                    <a:pt x="334308" y="270085"/>
                  </a:lnTo>
                  <a:cubicBezTo>
                    <a:pt x="315362" y="270085"/>
                    <a:pt x="299861" y="255474"/>
                    <a:pt x="299861" y="235707"/>
                  </a:cubicBezTo>
                  <a:lnTo>
                    <a:pt x="299861" y="167810"/>
                  </a:lnTo>
                  <a:cubicBezTo>
                    <a:pt x="299861" y="148902"/>
                    <a:pt x="315362" y="132572"/>
                    <a:pt x="334308" y="132572"/>
                  </a:cubicBezTo>
                  <a:cubicBezTo>
                    <a:pt x="340336" y="131713"/>
                    <a:pt x="347226" y="131713"/>
                    <a:pt x="353254" y="130853"/>
                  </a:cubicBezTo>
                  <a:close/>
                  <a:moveTo>
                    <a:pt x="95050" y="115364"/>
                  </a:moveTo>
                  <a:cubicBezTo>
                    <a:pt x="101934" y="117083"/>
                    <a:pt x="109678" y="118802"/>
                    <a:pt x="118283" y="120521"/>
                  </a:cubicBezTo>
                  <a:cubicBezTo>
                    <a:pt x="137213" y="123959"/>
                    <a:pt x="145817" y="139431"/>
                    <a:pt x="138933" y="157482"/>
                  </a:cubicBezTo>
                  <a:cubicBezTo>
                    <a:pt x="130329" y="181549"/>
                    <a:pt x="122585" y="208196"/>
                    <a:pt x="116562" y="236561"/>
                  </a:cubicBezTo>
                  <a:cubicBezTo>
                    <a:pt x="112260" y="255471"/>
                    <a:pt x="95050" y="270084"/>
                    <a:pt x="76121" y="270084"/>
                  </a:cubicBezTo>
                  <a:lnTo>
                    <a:pt x="32238" y="270084"/>
                  </a:lnTo>
                  <a:cubicBezTo>
                    <a:pt x="13308" y="270084"/>
                    <a:pt x="-1320" y="255471"/>
                    <a:pt x="2122" y="236561"/>
                  </a:cubicBezTo>
                  <a:cubicBezTo>
                    <a:pt x="9005" y="199600"/>
                    <a:pt x="22773" y="165218"/>
                    <a:pt x="41703" y="134274"/>
                  </a:cubicBezTo>
                  <a:cubicBezTo>
                    <a:pt x="52028" y="117942"/>
                    <a:pt x="76121" y="111066"/>
                    <a:pt x="95050" y="115364"/>
                  </a:cubicBezTo>
                  <a:close/>
                  <a:moveTo>
                    <a:pt x="495327" y="111081"/>
                  </a:moveTo>
                  <a:cubicBezTo>
                    <a:pt x="514276" y="106784"/>
                    <a:pt x="538393" y="113660"/>
                    <a:pt x="548729" y="129130"/>
                  </a:cubicBezTo>
                  <a:cubicBezTo>
                    <a:pt x="569401" y="161790"/>
                    <a:pt x="584043" y="197889"/>
                    <a:pt x="591795" y="236565"/>
                  </a:cubicBezTo>
                  <a:cubicBezTo>
                    <a:pt x="595240" y="255474"/>
                    <a:pt x="580598" y="270085"/>
                    <a:pt x="561649" y="270085"/>
                  </a:cubicBezTo>
                  <a:lnTo>
                    <a:pt x="500495" y="270085"/>
                  </a:lnTo>
                  <a:cubicBezTo>
                    <a:pt x="481546" y="270085"/>
                    <a:pt x="463458" y="255474"/>
                    <a:pt x="460013" y="236565"/>
                  </a:cubicBezTo>
                  <a:cubicBezTo>
                    <a:pt x="453984" y="207343"/>
                    <a:pt x="446232" y="180699"/>
                    <a:pt x="436758" y="156634"/>
                  </a:cubicBezTo>
                  <a:cubicBezTo>
                    <a:pt x="429867" y="138584"/>
                    <a:pt x="438480" y="123114"/>
                    <a:pt x="457429" y="119676"/>
                  </a:cubicBezTo>
                  <a:cubicBezTo>
                    <a:pt x="471210" y="117097"/>
                    <a:pt x="484130" y="114519"/>
                    <a:pt x="495327" y="111081"/>
                  </a:cubicBezTo>
                  <a:close/>
                  <a:moveTo>
                    <a:pt x="258364" y="35758"/>
                  </a:moveTo>
                  <a:cubicBezTo>
                    <a:pt x="262665" y="37371"/>
                    <a:pt x="265460" y="43176"/>
                    <a:pt x="265460" y="52636"/>
                  </a:cubicBezTo>
                  <a:lnTo>
                    <a:pt x="265460" y="64677"/>
                  </a:lnTo>
                  <a:cubicBezTo>
                    <a:pt x="265460" y="83597"/>
                    <a:pt x="251698" y="98218"/>
                    <a:pt x="234495" y="98218"/>
                  </a:cubicBezTo>
                  <a:cubicBezTo>
                    <a:pt x="218153" y="97358"/>
                    <a:pt x="212132" y="82737"/>
                    <a:pt x="223314" y="67257"/>
                  </a:cubicBezTo>
                  <a:cubicBezTo>
                    <a:pt x="230195" y="58657"/>
                    <a:pt x="236216" y="50916"/>
                    <a:pt x="242237" y="44036"/>
                  </a:cubicBezTo>
                  <a:cubicBezTo>
                    <a:pt x="248258" y="36726"/>
                    <a:pt x="254063" y="34146"/>
                    <a:pt x="258364" y="35758"/>
                  </a:cubicBezTo>
                  <a:close/>
                  <a:moveTo>
                    <a:pt x="307077" y="24998"/>
                  </a:moveTo>
                  <a:cubicBezTo>
                    <a:pt x="311492" y="23171"/>
                    <a:pt x="317523" y="25536"/>
                    <a:pt x="323985" y="32847"/>
                  </a:cubicBezTo>
                  <a:cubicBezTo>
                    <a:pt x="332600" y="42309"/>
                    <a:pt x="341216" y="53490"/>
                    <a:pt x="350693" y="67253"/>
                  </a:cubicBezTo>
                  <a:cubicBezTo>
                    <a:pt x="361893" y="82735"/>
                    <a:pt x="354139" y="97358"/>
                    <a:pt x="335185" y="97358"/>
                  </a:cubicBezTo>
                  <a:cubicBezTo>
                    <a:pt x="335185" y="97358"/>
                    <a:pt x="334323" y="97358"/>
                    <a:pt x="334323" y="98218"/>
                  </a:cubicBezTo>
                  <a:cubicBezTo>
                    <a:pt x="315369" y="98218"/>
                    <a:pt x="299861" y="83595"/>
                    <a:pt x="299861" y="64672"/>
                  </a:cubicBezTo>
                  <a:lnTo>
                    <a:pt x="299861" y="42309"/>
                  </a:lnTo>
                  <a:cubicBezTo>
                    <a:pt x="299861" y="32847"/>
                    <a:pt x="302661" y="26826"/>
                    <a:pt x="307077" y="24998"/>
                  </a:cubicBezTo>
                  <a:close/>
                  <a:moveTo>
                    <a:pt x="204359" y="7108"/>
                  </a:moveTo>
                  <a:cubicBezTo>
                    <a:pt x="222439" y="1094"/>
                    <a:pt x="227605" y="8827"/>
                    <a:pt x="215552" y="24292"/>
                  </a:cubicBezTo>
                  <a:cubicBezTo>
                    <a:pt x="206081" y="35462"/>
                    <a:pt x="195750" y="48350"/>
                    <a:pt x="186279" y="63815"/>
                  </a:cubicBezTo>
                  <a:cubicBezTo>
                    <a:pt x="175947" y="79281"/>
                    <a:pt x="153563" y="91310"/>
                    <a:pt x="134621" y="88732"/>
                  </a:cubicBezTo>
                  <a:cubicBezTo>
                    <a:pt x="129456" y="87873"/>
                    <a:pt x="125151" y="87014"/>
                    <a:pt x="120846" y="86155"/>
                  </a:cubicBezTo>
                  <a:cubicBezTo>
                    <a:pt x="101905" y="81859"/>
                    <a:pt x="97600" y="67252"/>
                    <a:pt x="113097" y="55223"/>
                  </a:cubicBezTo>
                  <a:cubicBezTo>
                    <a:pt x="139787" y="33743"/>
                    <a:pt x="170782" y="17419"/>
                    <a:pt x="204359" y="7108"/>
                  </a:cubicBezTo>
                  <a:close/>
                  <a:moveTo>
                    <a:pt x="368806" y="1108"/>
                  </a:moveTo>
                  <a:cubicBezTo>
                    <a:pt x="408413" y="10560"/>
                    <a:pt x="444575" y="28607"/>
                    <a:pt x="475572" y="51810"/>
                  </a:cubicBezTo>
                  <a:cubicBezTo>
                    <a:pt x="491070" y="62981"/>
                    <a:pt x="487626" y="78450"/>
                    <a:pt x="468684" y="81887"/>
                  </a:cubicBezTo>
                  <a:cubicBezTo>
                    <a:pt x="460074" y="83606"/>
                    <a:pt x="451463" y="85325"/>
                    <a:pt x="441131" y="87043"/>
                  </a:cubicBezTo>
                  <a:cubicBezTo>
                    <a:pt x="422189" y="90481"/>
                    <a:pt x="399803" y="78450"/>
                    <a:pt x="389471" y="62981"/>
                  </a:cubicBezTo>
                  <a:cubicBezTo>
                    <a:pt x="379138" y="46654"/>
                    <a:pt x="367945" y="32044"/>
                    <a:pt x="358474" y="20013"/>
                  </a:cubicBezTo>
                  <a:cubicBezTo>
                    <a:pt x="346420" y="5404"/>
                    <a:pt x="350725" y="-3189"/>
                    <a:pt x="368806" y="1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17" name="文本框 16"/>
          <p:cNvSpPr txBox="1"/>
          <p:nvPr/>
        </p:nvSpPr>
        <p:spPr bwMode="auto">
          <a:xfrm>
            <a:off x="7559040" y="2359694"/>
            <a:ext cx="3798570" cy="3987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课工场蚌埠一元中心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277110" y="3907155"/>
            <a:ext cx="3275965" cy="2139315"/>
            <a:chOff x="3586" y="6153"/>
            <a:chExt cx="5159" cy="3369"/>
          </a:xfrm>
        </p:grpSpPr>
        <p:sp>
          <p:nvSpPr>
            <p:cNvPr id="8" name="矩形 7"/>
            <p:cNvSpPr/>
            <p:nvPr/>
          </p:nvSpPr>
          <p:spPr>
            <a:xfrm>
              <a:off x="3586" y="6153"/>
              <a:ext cx="5159" cy="336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lstStyle/>
            <a:p>
              <a:pPr marL="0" marR="0" lvl="0" indent="0" algn="ctr" defTabSz="171831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 bwMode="auto">
            <a:xfrm>
              <a:off x="4018" y="6904"/>
              <a:ext cx="4233" cy="18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请把图片修改为中心照片，要求有课工场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LOGO</a:t>
              </a:r>
            </a:p>
          </p:txBody>
        </p:sp>
      </p:grpSp>
      <p:pic>
        <p:nvPicPr>
          <p:cNvPr id="3" name="图片 2" descr="课工场LOGO（白）"/>
          <p:cNvPicPr>
            <a:picLocks noChangeAspect="1"/>
          </p:cNvPicPr>
          <p:nvPr/>
        </p:nvPicPr>
        <p:blipFill>
          <a:blip r:embed="rId4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/14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ADD70D6-C4CA-4BA4-BC51-C71F68AC4F5C}"/>
              </a:ext>
            </a:extLst>
          </p:cNvPr>
          <p:cNvSpPr txBox="1"/>
          <p:nvPr/>
        </p:nvSpPr>
        <p:spPr>
          <a:xfrm>
            <a:off x="7233126" y="3136011"/>
            <a:ext cx="4044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       课工场蚌埠一元校区位于合肥市政府投资的创智天地高科技产业园，这里科技型企业密布，环境优美，交通便利，生活配套设施完善。是安徽省软硬件条件最好、规模最大的</a:t>
            </a:r>
            <a:r>
              <a:rPr lang="en-US" altLang="zh-CN" sz="1600" dirty="0">
                <a:solidFill>
                  <a:schemeClr val="bg1"/>
                </a:solidFill>
              </a:rPr>
              <a:t>IT</a:t>
            </a:r>
            <a:r>
              <a:rPr lang="zh-CN" altLang="en-US" sz="1600" dirty="0">
                <a:solidFill>
                  <a:schemeClr val="bg1"/>
                </a:solidFill>
              </a:rPr>
              <a:t>培训机构之一。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       蚌埠一元校区已与安徽省</a:t>
            </a:r>
            <a:r>
              <a:rPr lang="en-US" altLang="zh-CN" sz="1600" dirty="0">
                <a:solidFill>
                  <a:schemeClr val="bg1"/>
                </a:solidFill>
              </a:rPr>
              <a:t>30</a:t>
            </a:r>
            <a:r>
              <a:rPr lang="zh-CN" altLang="en-US" sz="1600" dirty="0">
                <a:solidFill>
                  <a:schemeClr val="bg1"/>
                </a:solidFill>
              </a:rPr>
              <a:t>多所院校建立了合作关系，同时为国内主流的近百家</a:t>
            </a:r>
            <a:r>
              <a:rPr lang="en-US" altLang="zh-CN" sz="1600" dirty="0">
                <a:solidFill>
                  <a:schemeClr val="bg1"/>
                </a:solidFill>
              </a:rPr>
              <a:t>IT</a:t>
            </a:r>
            <a:r>
              <a:rPr lang="zh-CN" altLang="en-US" sz="1600" dirty="0">
                <a:solidFill>
                  <a:schemeClr val="bg1"/>
                </a:solidFill>
              </a:rPr>
              <a:t>、互联网知名企业输入了大批人才，学员专业对口就业率</a:t>
            </a:r>
            <a:r>
              <a:rPr lang="en-US" altLang="zh-CN" sz="1600" dirty="0">
                <a:solidFill>
                  <a:schemeClr val="bg1"/>
                </a:solidFill>
              </a:rPr>
              <a:t>99.6%</a:t>
            </a:r>
            <a:r>
              <a:rPr lang="zh-CN" altLang="en-US" sz="1600" dirty="0">
                <a:solidFill>
                  <a:schemeClr val="bg1"/>
                </a:solidFill>
              </a:rPr>
              <a:t>，受到学生、家长、高校和用人单位的广泛好评和信任。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C4CC2ED-DB58-4A13-8447-99F5731B4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9" y="2190115"/>
            <a:ext cx="4549593" cy="38563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893360" y="2151809"/>
            <a:ext cx="1701214" cy="1701214"/>
          </a:xfrm>
          <a:prstGeom prst="ellipse">
            <a:avLst/>
          </a:prstGeom>
          <a:noFill/>
          <a:ln w="3175">
            <a:solidFill>
              <a:srgbClr val="F8B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955070" y="2149915"/>
            <a:ext cx="1701214" cy="1701214"/>
          </a:xfrm>
          <a:prstGeom prst="ellipse">
            <a:avLst/>
          </a:prstGeom>
          <a:noFill/>
          <a:ln w="3175">
            <a:solidFill>
              <a:srgbClr val="F8B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916412" y="2140379"/>
            <a:ext cx="1701214" cy="1701214"/>
          </a:xfrm>
          <a:prstGeom prst="ellipse">
            <a:avLst/>
          </a:prstGeom>
          <a:noFill/>
          <a:ln w="3175">
            <a:solidFill>
              <a:srgbClr val="F8B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 Placeholder 33"/>
          <p:cNvSpPr txBox="1"/>
          <p:nvPr/>
        </p:nvSpPr>
        <p:spPr>
          <a:xfrm>
            <a:off x="2060518" y="4175669"/>
            <a:ext cx="1701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David.w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1879168" y="4724724"/>
            <a:ext cx="2329520" cy="1389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前端成员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负责项目统筹，前端框架搭建，交互逻辑的设计和编写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 Placeholder 33"/>
          <p:cNvSpPr txBox="1"/>
          <p:nvPr/>
        </p:nvSpPr>
        <p:spPr>
          <a:xfrm>
            <a:off x="8388559" y="4064576"/>
            <a:ext cx="1427054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王凯</a:t>
            </a:r>
          </a:p>
        </p:txBody>
      </p:sp>
      <p:sp>
        <p:nvSpPr>
          <p:cNvPr id="18" name="TextBox 20"/>
          <p:cNvSpPr txBox="1"/>
          <p:nvPr/>
        </p:nvSpPr>
        <p:spPr>
          <a:xfrm>
            <a:off x="8036560" y="4735532"/>
            <a:ext cx="2329520" cy="1066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后端成员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负责爬取清洗数据，搭建网络接口</a:t>
            </a:r>
            <a:endParaRPr 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 Placeholder 33"/>
          <p:cNvSpPr txBox="1"/>
          <p:nvPr/>
        </p:nvSpPr>
        <p:spPr>
          <a:xfrm>
            <a:off x="5190572" y="4207819"/>
            <a:ext cx="1427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lINVKEY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8194" y="4733665"/>
            <a:ext cx="2329520" cy="1066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前端成员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负责页面设计，组件编写，测试</a:t>
            </a:r>
            <a:endParaRPr 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占位符 15" descr="G:\Desktop\蓝底改白底.jpg蓝底改白底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8036560" y="2230755"/>
            <a:ext cx="1527175" cy="1544955"/>
          </a:xfrm>
        </p:spPr>
      </p:pic>
      <p:sp>
        <p:nvSpPr>
          <p:cNvPr id="30" name="文本框 29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团队成员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2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 descr="课工场LOGO（白）"/>
          <p:cNvPicPr>
            <a:picLocks noChangeAspect="1"/>
          </p:cNvPicPr>
          <p:nvPr/>
        </p:nvPicPr>
        <p:blipFill>
          <a:blip r:embed="rId4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36" name="灯片编号占位符 3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/14</a:t>
            </a: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1F5C919B-FD76-42DD-9619-15CD142AD52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1" b="12461"/>
          <a:stretch>
            <a:fillRect/>
          </a:stretch>
        </p:blipFill>
        <p:spPr>
          <a:xfrm>
            <a:off x="1971675" y="2227263"/>
            <a:ext cx="1544638" cy="1546225"/>
          </a:xfrm>
        </p:spPr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E4605900-4B94-4595-A427-E404A0B0586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4994550" y="2227263"/>
            <a:ext cx="1544937" cy="1544938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9"/>
          <p:cNvSpPr txBox="1"/>
          <p:nvPr/>
        </p:nvSpPr>
        <p:spPr>
          <a:xfrm>
            <a:off x="5491480" y="1525270"/>
            <a:ext cx="4139565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李文才</a:t>
            </a:r>
          </a:p>
        </p:txBody>
      </p:sp>
      <p:sp>
        <p:nvSpPr>
          <p:cNvPr id="42" name="TextBox 13"/>
          <p:cNvSpPr txBox="1"/>
          <p:nvPr/>
        </p:nvSpPr>
        <p:spPr>
          <a:xfrm>
            <a:off x="5329111" y="2680210"/>
            <a:ext cx="5390564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个人简介：资深WEB前端工程师、UI设计师，从事web交互工作7年以上，对UI设计以及javascript、jquery、vuejs等有大量项目经验，曾任安徽谷道科技web交互工程师。 参与项目：安徽电信、安徽科技学院、合肥移动、江淮汽车、德力西股份、迎驾集团、华星化工、老乡鸡、亳州市政府项目。 注重引导学生和培养学生的动手能力，帮助学生构建知识体系。</a:t>
            </a:r>
          </a:p>
          <a:p>
            <a:pPr>
              <a:lnSpc>
                <a:spcPct val="200000"/>
              </a:lnSpc>
            </a:pPr>
            <a:endParaRPr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5491480" y="2035175"/>
            <a:ext cx="2708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前端讲师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指导老师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/14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85" y="1677035"/>
            <a:ext cx="3133725" cy="40195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9"/>
          <p:cNvSpPr txBox="1"/>
          <p:nvPr/>
        </p:nvSpPr>
        <p:spPr>
          <a:xfrm>
            <a:off x="5491480" y="1525270"/>
            <a:ext cx="4139565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方俊杰</a:t>
            </a:r>
          </a:p>
        </p:txBody>
      </p:sp>
      <p:sp>
        <p:nvSpPr>
          <p:cNvPr id="42" name="TextBox 13"/>
          <p:cNvSpPr txBox="1"/>
          <p:nvPr/>
        </p:nvSpPr>
        <p:spPr>
          <a:xfrm>
            <a:off x="5329111" y="2680210"/>
            <a:ext cx="5390564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人简介：3年JAVA企业级开发经验。2年IT培训经验。在企业研发一线担任过高级开发工程师等职位。在JavaEE领域和云计算领域有深入的研究。熟练运用Spring,SpringMVC,Struts2,Hibernate,MyBatis等JAVA主流框架进行企业级项目以及高性能高并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</a:t>
            </a:r>
            <a:r>
              <a:rPr sz="140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电商项目研发。熟悉OpenStack等云计算平台，以及云计算管理平台的研发</a:t>
            </a:r>
            <a:r>
              <a:rPr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 授课风格： 讲课深入浅出，化难为简。知识点讲解深入，容易理解。善于与学员沟通，能够了解学生的想法，并且实现因材施教。</a:t>
            </a:r>
          </a:p>
        </p:txBody>
      </p:sp>
      <p:sp>
        <p:nvSpPr>
          <p:cNvPr id="43" name="TextBox 18"/>
          <p:cNvSpPr txBox="1"/>
          <p:nvPr/>
        </p:nvSpPr>
        <p:spPr>
          <a:xfrm>
            <a:off x="5491480" y="2035175"/>
            <a:ext cx="2708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Java</a:t>
            </a:r>
            <a:r>
              <a:rPr 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讲师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指导老师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/14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45" y="1699895"/>
            <a:ext cx="3197860" cy="38912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1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项目介绍</a:t>
            </a:r>
          </a:p>
        </p:txBody>
      </p:sp>
      <p:sp>
        <p:nvSpPr>
          <p:cNvPr id="4" name="椭圆 3"/>
          <p:cNvSpPr/>
          <p:nvPr/>
        </p:nvSpPr>
        <p:spPr>
          <a:xfrm>
            <a:off x="5391149" y="1788260"/>
            <a:ext cx="1409702" cy="1409700"/>
          </a:xfrm>
          <a:prstGeom prst="ellipse">
            <a:avLst/>
          </a:prstGeom>
          <a:solidFill>
            <a:srgbClr val="F0C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cs typeface="+mn-ea"/>
            </a:endParaRP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/14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953455" y="317922"/>
            <a:ext cx="43136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新冠疫情数据可视化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hape 3717"/>
          <p:cNvSpPr/>
          <p:nvPr/>
        </p:nvSpPr>
        <p:spPr>
          <a:xfrm>
            <a:off x="2802277" y="1595985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sp>
        <p:nvSpPr>
          <p:cNvPr id="11" name="Shape 3620"/>
          <p:cNvSpPr/>
          <p:nvPr/>
        </p:nvSpPr>
        <p:spPr>
          <a:xfrm>
            <a:off x="5829631" y="1595985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sp>
        <p:nvSpPr>
          <p:cNvPr id="12" name="Shape 3677"/>
          <p:cNvSpPr/>
          <p:nvPr/>
        </p:nvSpPr>
        <p:spPr>
          <a:xfrm>
            <a:off x="2756217" y="4104553"/>
            <a:ext cx="410797" cy="336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sp>
        <p:nvSpPr>
          <p:cNvPr id="18" name="Shape 3656"/>
          <p:cNvSpPr/>
          <p:nvPr/>
        </p:nvSpPr>
        <p:spPr>
          <a:xfrm>
            <a:off x="5829631" y="4067207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89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0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4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89"/>
                </a:cubicBezTo>
                <a:cubicBezTo>
                  <a:pt x="9962" y="13889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5"/>
                  <a:pt x="11155" y="21600"/>
                  <a:pt x="11291" y="21600"/>
                </a:cubicBezTo>
                <a:cubicBezTo>
                  <a:pt x="11427" y="21600"/>
                  <a:pt x="11549" y="21545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8"/>
                  <a:pt x="11291" y="12765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sp>
        <p:nvSpPr>
          <p:cNvPr id="19" name="Shape 3717"/>
          <p:cNvSpPr/>
          <p:nvPr/>
        </p:nvSpPr>
        <p:spPr>
          <a:xfrm>
            <a:off x="8859615" y="1595985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sp>
        <p:nvSpPr>
          <p:cNvPr id="20" name="Shape 3677"/>
          <p:cNvSpPr/>
          <p:nvPr/>
        </p:nvSpPr>
        <p:spPr>
          <a:xfrm>
            <a:off x="8813555" y="4104553"/>
            <a:ext cx="410797" cy="336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83157" y="2274968"/>
            <a:ext cx="2449035" cy="1384850"/>
            <a:chOff x="1643441" y="4268004"/>
            <a:chExt cx="2449035" cy="1384850"/>
          </a:xfrm>
        </p:grpSpPr>
        <p:sp>
          <p:nvSpPr>
            <p:cNvPr id="22" name="TextBox 11"/>
            <p:cNvSpPr txBox="1"/>
            <p:nvPr/>
          </p:nvSpPr>
          <p:spPr>
            <a:xfrm>
              <a:off x="1768453" y="4640654"/>
              <a:ext cx="2199010" cy="1012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新冠肺炎疫情是今年影响力极大的社会事件，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+mn-ea"/>
                </a:rPr>
                <a:t>国内外疫情数据非常有必要抓取展示和分析</a:t>
              </a:r>
              <a:endParaRPr kumimoji="0" lang="en-US" altLang="zh-CN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23" name="TextBox 11"/>
            <p:cNvSpPr txBox="1"/>
            <p:nvPr/>
          </p:nvSpPr>
          <p:spPr>
            <a:xfrm>
              <a:off x="1643441" y="4268004"/>
              <a:ext cx="244903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项目背景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10511" y="2274968"/>
            <a:ext cx="2449035" cy="1384850"/>
            <a:chOff x="1643441" y="4268004"/>
            <a:chExt cx="2449035" cy="1384850"/>
          </a:xfrm>
        </p:grpSpPr>
        <p:sp>
          <p:nvSpPr>
            <p:cNvPr id="25" name="TextBox 11"/>
            <p:cNvSpPr txBox="1"/>
            <p:nvPr/>
          </p:nvSpPr>
          <p:spPr>
            <a:xfrm>
              <a:off x="1768453" y="4640654"/>
              <a:ext cx="2199010" cy="1012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通过爬取官方疫情数据，搭建数据库保存数据，搭建前台页面展示出疫情数据，并图表化示例</a:t>
              </a:r>
              <a:endParaRPr kumimoji="0" lang="en-US" altLang="zh-CN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1643441" y="4268004"/>
              <a:ext cx="244903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项目需求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40495" y="2274968"/>
            <a:ext cx="2635155" cy="1602117"/>
            <a:chOff x="1643441" y="4268004"/>
            <a:chExt cx="2449035" cy="1602117"/>
          </a:xfrm>
        </p:grpSpPr>
        <p:sp>
          <p:nvSpPr>
            <p:cNvPr id="28" name="TextBox 11"/>
            <p:cNvSpPr txBox="1"/>
            <p:nvPr/>
          </p:nvSpPr>
          <p:spPr>
            <a:xfrm>
              <a:off x="1765823" y="4599389"/>
              <a:ext cx="2199010" cy="12707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项目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+mn-ea"/>
                </a:rPr>
                <a:t>前端的架构采用</a:t>
              </a:r>
              <a:r>
                <a:rPr lang="en-US" altLang="zh-CN" sz="1400" dirty="0" err="1">
                  <a:solidFill>
                    <a:schemeClr val="bg1"/>
                  </a:solidFill>
                  <a:latin typeface="+mn-ea"/>
                  <a:cs typeface="+mn-ea"/>
                </a:rPr>
                <a:t>vue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+mn-ea"/>
                </a:rPr>
                <a:t>框架，以及</a:t>
              </a:r>
              <a:r>
                <a:rPr lang="en-US" altLang="zh-CN" sz="1400" dirty="0" err="1">
                  <a:solidFill>
                    <a:schemeClr val="bg1"/>
                  </a:solidFill>
                  <a:latin typeface="+mn-ea"/>
                  <a:cs typeface="+mn-ea"/>
                </a:rPr>
                <a:t>echarts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+mn-ea"/>
                </a:rPr>
                <a:t>图形化展示插件库</a:t>
              </a:r>
              <a:r>
                <a:rPr lang="en-US" altLang="zh-CN" sz="1400" b="1" dirty="0">
                  <a:solidFill>
                    <a:schemeClr val="bg1"/>
                  </a:solidFill>
                  <a:latin typeface="+mn-ea"/>
                  <a:cs typeface="+mn-ea"/>
                </a:rPr>
                <a:t>,</a:t>
              </a:r>
              <a:r>
                <a:rPr kumimoji="0" lang="zh-CN" alt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后端的架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+mn-ea"/>
                </a:rPr>
                <a:t>构</a:t>
              </a:r>
              <a:r>
                <a:rPr lang="en-US" altLang="zh-CN" sz="1400" dirty="0" err="1">
                  <a:solidFill>
                    <a:schemeClr val="bg1"/>
                  </a:solidFill>
                  <a:latin typeface="+mn-ea"/>
                  <a:cs typeface="+mn-ea"/>
                </a:rPr>
                <a:t>SpringBoot+MyBatis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+mn-ea"/>
                </a:rPr>
                <a:t>，主要是获取全国和全球的疫情数据</a:t>
              </a:r>
              <a:endParaRPr lang="en-US" altLang="zh-CN" sz="14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9" name="TextBox 11"/>
            <p:cNvSpPr txBox="1"/>
            <p:nvPr/>
          </p:nvSpPr>
          <p:spPr>
            <a:xfrm>
              <a:off x="1643441" y="4268004"/>
              <a:ext cx="244903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项目架构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783157" y="4719304"/>
            <a:ext cx="2449035" cy="1384850"/>
            <a:chOff x="1643441" y="4268004"/>
            <a:chExt cx="2449035" cy="1384850"/>
          </a:xfrm>
        </p:grpSpPr>
        <p:sp>
          <p:nvSpPr>
            <p:cNvPr id="31" name="TextBox 11"/>
            <p:cNvSpPr txBox="1"/>
            <p:nvPr/>
          </p:nvSpPr>
          <p:spPr>
            <a:xfrm>
              <a:off x="1768453" y="4640654"/>
              <a:ext cx="2199010" cy="1012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+mn-ea"/>
                </a:rPr>
                <a:t>前端框架采用</a:t>
              </a:r>
              <a:r>
                <a:rPr lang="en-US" altLang="zh-CN" sz="1400" dirty="0">
                  <a:solidFill>
                    <a:schemeClr val="bg1"/>
                  </a:solidFill>
                  <a:latin typeface="+mn-ea"/>
                  <a:cs typeface="+mn-ea"/>
                </a:rPr>
                <a:t>Vue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+mn-ea"/>
                </a:rPr>
                <a:t>全家桶</a:t>
              </a:r>
              <a:r>
                <a:rPr lang="en-US" altLang="zh-CN" sz="1400" dirty="0">
                  <a:solidFill>
                    <a:schemeClr val="bg1"/>
                  </a:solidFill>
                  <a:latin typeface="+mn-ea"/>
                  <a:cs typeface="+mn-ea"/>
                </a:rPr>
                <a:t>,</a:t>
              </a:r>
              <a:r>
                <a:rPr lang="en-US" altLang="zh-CN" sz="1400" dirty="0" err="1">
                  <a:solidFill>
                    <a:schemeClr val="bg1"/>
                  </a:solidFill>
                  <a:latin typeface="+mn-ea"/>
                  <a:cs typeface="+mn-ea"/>
                </a:rPr>
                <a:t>echarts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+mn-ea"/>
                </a:rPr>
                <a:t>，</a:t>
              </a:r>
              <a:r>
                <a:rPr lang="en-US" altLang="zh-CN" sz="1400" dirty="0" err="1">
                  <a:solidFill>
                    <a:schemeClr val="bg1"/>
                  </a:solidFill>
                  <a:latin typeface="+mn-ea"/>
                  <a:cs typeface="+mn-ea"/>
                </a:rPr>
                <a:t>websocket</a:t>
              </a:r>
              <a:endParaRPr lang="en-US" altLang="zh-CN" sz="14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kumimoji="0" lang="zh-CN" alt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后端采用</a:t>
              </a:r>
              <a:r>
                <a:rPr kumimoji="0" lang="en-US" altLang="zh-CN" sz="1400" b="0" i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jsoup</a:t>
              </a:r>
              <a:r>
                <a:rPr kumimoji="0" lang="zh-CN" alt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爬虫技术，</a:t>
              </a:r>
              <a:r>
                <a:rPr kumimoji="0" lang="en-US" altLang="zh-CN" sz="1400" b="0" i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Mysql</a:t>
              </a:r>
              <a:r>
                <a:rPr kumimoji="0" lang="zh-CN" alt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数据库</a:t>
              </a:r>
              <a:endParaRPr kumimoji="0" lang="en-US" altLang="zh-CN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32" name="TextBox 11"/>
            <p:cNvSpPr txBox="1"/>
            <p:nvPr/>
          </p:nvSpPr>
          <p:spPr>
            <a:xfrm>
              <a:off x="1643441" y="4268004"/>
              <a:ext cx="244903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使用技术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10511" y="4719304"/>
            <a:ext cx="2449035" cy="1643382"/>
            <a:chOff x="1643441" y="4268004"/>
            <a:chExt cx="2449035" cy="1643382"/>
          </a:xfrm>
        </p:grpSpPr>
        <p:sp>
          <p:nvSpPr>
            <p:cNvPr id="66" name="TextBox 11"/>
            <p:cNvSpPr txBox="1"/>
            <p:nvPr/>
          </p:nvSpPr>
          <p:spPr>
            <a:xfrm>
              <a:off x="1768452" y="4640654"/>
              <a:ext cx="2324023" cy="12707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能时时获取最新疫情数据，动态展示在项目页面中，图表化展示非常直观明了，包含中国各省份疫情数据和世界各国家疫情数据，并已上线</a:t>
              </a:r>
              <a:endParaRPr kumimoji="0" lang="en-US" altLang="zh-CN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67" name="TextBox 11"/>
            <p:cNvSpPr txBox="1"/>
            <p:nvPr/>
          </p:nvSpPr>
          <p:spPr>
            <a:xfrm>
              <a:off x="1643441" y="4268004"/>
              <a:ext cx="244903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项目亮点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840495" y="4719304"/>
            <a:ext cx="2449035" cy="1126318"/>
            <a:chOff x="1643441" y="4268004"/>
            <a:chExt cx="2449035" cy="1126318"/>
          </a:xfrm>
        </p:grpSpPr>
        <p:sp>
          <p:nvSpPr>
            <p:cNvPr id="69" name="TextBox 11"/>
            <p:cNvSpPr txBox="1"/>
            <p:nvPr/>
          </p:nvSpPr>
          <p:spPr>
            <a:xfrm>
              <a:off x="1768453" y="4640654"/>
              <a:ext cx="2199010" cy="7536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前后端分离设计</a:t>
              </a:r>
              <a:endParaRPr kumimoji="0" lang="en-US" altLang="zh-CN" sz="14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+mn-ea"/>
                  <a:cs typeface="+mn-ea"/>
                </a:rPr>
                <a:t>MVC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MVVM</a:t>
              </a:r>
            </a:p>
          </p:txBody>
        </p:sp>
        <p:sp>
          <p:nvSpPr>
            <p:cNvPr id="70" name="TextBox 11"/>
            <p:cNvSpPr txBox="1"/>
            <p:nvPr/>
          </p:nvSpPr>
          <p:spPr>
            <a:xfrm>
              <a:off x="1643441" y="4268004"/>
              <a:ext cx="2449035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技术架构</a:t>
              </a:r>
              <a:r>
                <a:rPr kumimoji="0" lang="en-US" altLang="zh-CN" sz="18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/</a:t>
              </a:r>
              <a:r>
                <a:rPr kumimoji="0" lang="zh-CN" altLang="en-US" sz="1800" b="0" i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设计思想</a:t>
              </a:r>
            </a:p>
          </p:txBody>
        </p:sp>
      </p:grpSp>
      <p:pic>
        <p:nvPicPr>
          <p:cNvPr id="34" name="图片 33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35" name="灯片编号占位符 34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/14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5v0vevt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794</Words>
  <Application>Microsoft Office PowerPoint</Application>
  <PresentationFormat>宽屏</PresentationFormat>
  <Paragraphs>99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微软雅黑</vt:lpstr>
      <vt:lpstr>微软雅黑</vt:lpstr>
      <vt:lpstr>Agency FB</vt:lpstr>
      <vt:lpstr>Arial</vt:lpstr>
      <vt:lpstr>Calibri</vt:lpstr>
      <vt:lpstr>Calibri Light</vt:lpstr>
      <vt:lpstr>Wingdings</vt:lpstr>
      <vt:lpstr>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895132690@qq.com</cp:lastModifiedBy>
  <cp:revision>99</cp:revision>
  <dcterms:created xsi:type="dcterms:W3CDTF">2019-05-24T06:29:00Z</dcterms:created>
  <dcterms:modified xsi:type="dcterms:W3CDTF">2020-11-19T07:13:02Z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