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3"/>
  </p:sldMasterIdLst>
  <p:notesMasterIdLst>
    <p:notesMasterId r:id="rId6"/>
  </p:notesMasterIdLst>
  <p:sldIdLst>
    <p:sldId id="404" r:id="rId4"/>
    <p:sldId id="392" r:id="rId5"/>
    <p:sldId id="408" r:id="rId7"/>
    <p:sldId id="386" r:id="rId8"/>
    <p:sldId id="390" r:id="rId9"/>
    <p:sldId id="418" r:id="rId10"/>
    <p:sldId id="393" r:id="rId11"/>
    <p:sldId id="419" r:id="rId12"/>
    <p:sldId id="409" r:id="rId13"/>
    <p:sldId id="411" r:id="rId14"/>
    <p:sldId id="413" r:id="rId15"/>
    <p:sldId id="427" r:id="rId16"/>
    <p:sldId id="428" r:id="rId17"/>
    <p:sldId id="429" r:id="rId18"/>
    <p:sldId id="430" r:id="rId19"/>
    <p:sldId id="414" r:id="rId20"/>
    <p:sldId id="415" r:id="rId21"/>
    <p:sldId id="366"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A5A"/>
    <a:srgbClr val="F8B219"/>
    <a:srgbClr val="C93A26"/>
    <a:srgbClr val="DB4243"/>
    <a:srgbClr val="D40606"/>
    <a:srgbClr val="AC3036"/>
    <a:srgbClr val="EE0004"/>
    <a:srgbClr val="FF6400"/>
    <a:srgbClr val="FCEA72"/>
    <a:srgbClr val="151A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83" autoAdjust="0"/>
    <p:restoredTop sz="94660"/>
  </p:normalViewPr>
  <p:slideViewPr>
    <p:cSldViewPr snapToGrid="0">
      <p:cViewPr>
        <p:scale>
          <a:sx n="75" d="100"/>
          <a:sy n="75" d="100"/>
        </p:scale>
        <p:origin x="1296" y="9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ea typeface="微软雅黑" panose="020B0503020204020204" pitchFamily="34" charset="-122"/>
              </a:defRPr>
            </a:lvl1pPr>
          </a:lstStyle>
          <a:p>
            <a:fld id="{500CF547-E198-4BCA-AD24-080C168B4951}"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ea typeface="微软雅黑" panose="020B0503020204020204" pitchFamily="34" charset="-122"/>
              </a:defRPr>
            </a:lvl1pPr>
          </a:lstStyle>
          <a:p>
            <a:fld id="{16364A1C-023A-446A-BAD8-BAA1D10562AE}"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微软雅黑" panose="020B0503020204020204" pitchFamily="34" charset="-122"/>
        <a:cs typeface="+mn-cs"/>
      </a:defRPr>
    </a:lvl1pPr>
    <a:lvl2pPr marL="457200" algn="l" defTabSz="914400" rtl="0" eaLnBrk="1" latinLnBrk="0" hangingPunct="1">
      <a:defRPr sz="1200" kern="1200">
        <a:solidFill>
          <a:schemeClr val="tx1"/>
        </a:solidFill>
        <a:latin typeface="Arial" panose="020B0604020202020204" pitchFamily="34" charset="0"/>
        <a:ea typeface="微软雅黑" panose="020B0503020204020204" pitchFamily="34" charset="-122"/>
        <a:cs typeface="+mn-cs"/>
      </a:defRPr>
    </a:lvl2pPr>
    <a:lvl3pPr marL="914400" algn="l" defTabSz="914400" rtl="0" eaLnBrk="1" latinLnBrk="0" hangingPunct="1">
      <a:defRPr sz="1200" kern="1200">
        <a:solidFill>
          <a:schemeClr val="tx1"/>
        </a:solidFill>
        <a:latin typeface="Arial" panose="020B0604020202020204" pitchFamily="34" charset="0"/>
        <a:ea typeface="微软雅黑" panose="020B0503020204020204" pitchFamily="34" charset="-122"/>
        <a:cs typeface="+mn-cs"/>
      </a:defRPr>
    </a:lvl3pPr>
    <a:lvl4pPr marL="1371600" algn="l" defTabSz="914400" rtl="0" eaLnBrk="1" latinLnBrk="0" hangingPunct="1">
      <a:defRPr sz="1200" kern="1200">
        <a:solidFill>
          <a:schemeClr val="tx1"/>
        </a:solidFill>
        <a:latin typeface="Arial" panose="020B0604020202020204" pitchFamily="34" charset="0"/>
        <a:ea typeface="微软雅黑" panose="020B0503020204020204" pitchFamily="34" charset="-122"/>
        <a:cs typeface="+mn-cs"/>
      </a:defRPr>
    </a:lvl4pPr>
    <a:lvl5pPr marL="1828800" algn="l" defTabSz="914400" rtl="0" eaLnBrk="1" latinLnBrk="0" hangingPunct="1">
      <a:defRPr sz="1200"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364A1C-023A-446A-BAD8-BAA1D10562A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364A1C-023A-446A-BAD8-BAA1D10562A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364A1C-023A-446A-BAD8-BAA1D10562A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364A1C-023A-446A-BAD8-BAA1D10562A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364A1C-023A-446A-BAD8-BAA1D10562A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364A1C-023A-446A-BAD8-BAA1D10562A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364A1C-023A-446A-BAD8-BAA1D10562A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364A1C-023A-446A-BAD8-BAA1D10562A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364A1C-023A-446A-BAD8-BAA1D10562A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364A1C-023A-446A-BAD8-BAA1D10562A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364A1C-023A-446A-BAD8-BAA1D10562A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364A1C-023A-446A-BAD8-BAA1D10562A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364A1C-023A-446A-BAD8-BAA1D10562A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364A1C-023A-446A-BAD8-BAA1D10562A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364A1C-023A-446A-BAD8-BAA1D10562A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364A1C-023A-446A-BAD8-BAA1D10562A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364A1C-023A-446A-BAD8-BAA1D10562A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空白">
    <p:bg>
      <p:bgPr>
        <a:gradFill>
          <a:gsLst>
            <a:gs pos="0">
              <a:srgbClr val="291F35"/>
            </a:gs>
            <a:gs pos="80000">
              <a:srgbClr val="071931"/>
            </a:gs>
          </a:gsLst>
          <a:lin ang="18600000" scaled="0"/>
        </a:gradFill>
        <a:effectLst/>
      </p:bgPr>
    </p:bg>
    <p:spTree>
      <p:nvGrpSpPr>
        <p:cNvPr id="1" name=""/>
        <p:cNvGrpSpPr/>
        <p:nvPr/>
      </p:nvGrpSpPr>
      <p:grpSpPr>
        <a:xfrm>
          <a:off x="0" y="0"/>
          <a:ext cx="0" cy="0"/>
          <a:chOff x="0" y="0"/>
          <a:chExt cx="0" cy="0"/>
        </a:xfrm>
      </p:grpSpPr>
      <p:sp>
        <p:nvSpPr>
          <p:cNvPr id="6" name="图片占位符 5"/>
          <p:cNvSpPr>
            <a:spLocks noGrp="1"/>
          </p:cNvSpPr>
          <p:nvPr>
            <p:ph type="pic" sz="quarter" idx="13"/>
          </p:nvPr>
        </p:nvSpPr>
        <p:spPr>
          <a:xfrm>
            <a:off x="0" y="0"/>
            <a:ext cx="12192000" cy="6858000"/>
          </a:xfrm>
          <a:prstGeom prst="rect">
            <a:avLst/>
          </a:prstGeom>
        </p:spPr>
        <p:txBody>
          <a:bodyPr/>
          <a:lstStyle/>
          <a:p>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9"/>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9"/>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slow" advClick="0" advTm="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789"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slow" advClick="0" advTm="0">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slow" advClick="0" advTm="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slow" advClick="0" advTm="0">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slow" advClick="0" advTm="0">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slow" advClick="0" advTm="0">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slow" advClick="0" advTm="0">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9"/>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slow" advClick="0" advTm="0">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transition spd="slow" advClick="0" advTm="0">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cSld>
  <p:clrMapOvr>
    <a:masterClrMapping/>
  </p:clrMapOvr>
  <p:transition spd="slow" advClick="0" advTm="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bg>
      <p:bgPr>
        <a:gradFill>
          <a:gsLst>
            <a:gs pos="0">
              <a:srgbClr val="291F35"/>
            </a:gs>
            <a:gs pos="80000">
              <a:srgbClr val="071931"/>
            </a:gs>
          </a:gsLst>
          <a:lin ang="18600000" scaled="0"/>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81000"/>
            <a:ext cx="12192000" cy="6096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自定义版式">
    <p:bg>
      <p:bgPr>
        <a:gradFill>
          <a:gsLst>
            <a:gs pos="0">
              <a:srgbClr val="291F35"/>
            </a:gs>
            <a:gs pos="80000">
              <a:srgbClr val="071931"/>
            </a:gs>
          </a:gsLst>
          <a:lin ang="18600000" scaled="0"/>
        </a:gra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81000"/>
            <a:ext cx="12192000" cy="6096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bg>
      <p:bgPr>
        <a:gradFill>
          <a:gsLst>
            <a:gs pos="0">
              <a:srgbClr val="291F35"/>
            </a:gs>
            <a:gs pos="80000">
              <a:srgbClr val="071931"/>
            </a:gs>
          </a:gsLst>
          <a:lin ang="18600000" scaled="0"/>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81000"/>
            <a:ext cx="12192000" cy="6096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Blank">
    <p:bg>
      <p:bgPr>
        <a:gradFill>
          <a:gsLst>
            <a:gs pos="0">
              <a:srgbClr val="291F35"/>
            </a:gs>
            <a:gs pos="80000">
              <a:srgbClr val="071931"/>
            </a:gs>
          </a:gsLst>
          <a:lin ang="18600000" scaled="0"/>
        </a:grad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81000"/>
            <a:ext cx="12192000" cy="6096000"/>
          </a:xfrm>
          <a:prstGeom prst="rect">
            <a:avLst/>
          </a:prstGeom>
        </p:spPr>
      </p:pic>
      <p:sp>
        <p:nvSpPr>
          <p:cNvPr id="7" name="图片占位符 6"/>
          <p:cNvSpPr>
            <a:spLocks noGrp="1"/>
          </p:cNvSpPr>
          <p:nvPr>
            <p:ph type="pic" sz="quarter" idx="13"/>
          </p:nvPr>
        </p:nvSpPr>
        <p:spPr>
          <a:xfrm>
            <a:off x="7000349" y="4244675"/>
            <a:ext cx="1544937" cy="1544938"/>
          </a:xfrm>
          <a:prstGeom prst="ellipse">
            <a:avLst/>
          </a:prstGeom>
        </p:spPr>
        <p:txBody>
          <a:bodyPr/>
          <a:lstStyle>
            <a:lvl1pPr marL="0" indent="0" algn="ctr">
              <a:buNone/>
              <a:defRPr sz="1100"/>
            </a:lvl1pPr>
          </a:lstStyle>
          <a:p>
            <a:endParaRPr lang="zh-CN" altLang="en-US"/>
          </a:p>
        </p:txBody>
      </p:sp>
      <p:sp>
        <p:nvSpPr>
          <p:cNvPr id="8" name="图片占位符 6"/>
          <p:cNvSpPr>
            <a:spLocks noGrp="1"/>
          </p:cNvSpPr>
          <p:nvPr>
            <p:ph type="pic" sz="quarter" idx="14"/>
          </p:nvPr>
        </p:nvSpPr>
        <p:spPr>
          <a:xfrm>
            <a:off x="7000349" y="1860704"/>
            <a:ext cx="1544937" cy="1544938"/>
          </a:xfrm>
          <a:prstGeom prst="ellipse">
            <a:avLst/>
          </a:prstGeom>
        </p:spPr>
        <p:txBody>
          <a:bodyPr/>
          <a:lstStyle>
            <a:lvl1pPr marL="0" indent="0" algn="ctr">
              <a:buNone/>
              <a:defRPr sz="1100"/>
            </a:lvl1pPr>
          </a:lstStyle>
          <a:p>
            <a:endParaRPr lang="zh-CN" altLang="en-US"/>
          </a:p>
        </p:txBody>
      </p:sp>
      <p:sp>
        <p:nvSpPr>
          <p:cNvPr id="9" name="图片占位符 6"/>
          <p:cNvSpPr>
            <a:spLocks noGrp="1"/>
          </p:cNvSpPr>
          <p:nvPr>
            <p:ph type="pic" sz="quarter" idx="15"/>
          </p:nvPr>
        </p:nvSpPr>
        <p:spPr>
          <a:xfrm>
            <a:off x="1326171" y="4244675"/>
            <a:ext cx="1544937" cy="1544938"/>
          </a:xfrm>
          <a:prstGeom prst="ellipse">
            <a:avLst/>
          </a:prstGeom>
        </p:spPr>
        <p:txBody>
          <a:bodyPr/>
          <a:lstStyle>
            <a:lvl1pPr marL="0" indent="0" algn="ctr">
              <a:buNone/>
              <a:defRPr sz="1100"/>
            </a:lvl1pPr>
          </a:lstStyle>
          <a:p>
            <a:endParaRPr lang="zh-CN" altLang="en-US"/>
          </a:p>
        </p:txBody>
      </p:sp>
      <p:sp>
        <p:nvSpPr>
          <p:cNvPr id="10" name="图片占位符 6"/>
          <p:cNvSpPr>
            <a:spLocks noGrp="1"/>
          </p:cNvSpPr>
          <p:nvPr>
            <p:ph type="pic" sz="quarter" idx="16"/>
          </p:nvPr>
        </p:nvSpPr>
        <p:spPr>
          <a:xfrm>
            <a:off x="1326171" y="1860704"/>
            <a:ext cx="1544937" cy="1544938"/>
          </a:xfrm>
          <a:prstGeom prst="ellipse">
            <a:avLst/>
          </a:prstGeom>
        </p:spPr>
        <p:txBody>
          <a:bodyPr/>
          <a:lstStyle>
            <a:lvl1pPr marL="0" indent="0" algn="ctr">
              <a:buNone/>
              <a:defRPr sz="1100"/>
            </a:lvl1p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lank">
    <p:bg>
      <p:bgPr>
        <a:gradFill>
          <a:gsLst>
            <a:gs pos="0">
              <a:srgbClr val="291F35"/>
            </a:gs>
            <a:gs pos="80000">
              <a:srgbClr val="071931"/>
            </a:gs>
          </a:gsLst>
          <a:lin ang="18600000" scaled="0"/>
        </a:grad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81000"/>
            <a:ext cx="12192000" cy="6096000"/>
          </a:xfrm>
          <a:prstGeom prst="rect">
            <a:avLst/>
          </a:prstGeom>
        </p:spPr>
      </p:pic>
      <p:sp>
        <p:nvSpPr>
          <p:cNvPr id="2" name="Date Placeholder 1"/>
          <p:cNvSpPr>
            <a:spLocks noGrp="1"/>
          </p:cNvSpPr>
          <p:nvPr>
            <p:ph type="dt" sz="half" idx="10"/>
          </p:nvPr>
        </p:nvSpPr>
        <p:spPr/>
        <p:txBody>
          <a:bodyPr/>
          <a:lstStyle/>
          <a:p>
            <a:fld id="{09BDC11D-C56D-43F7-9324-A802D50A1050}"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6EE1C3-4C97-4D89-86D4-AB0FC9C35DCF}" type="slidenum">
              <a:rPr lang="en-US" smtClean="0"/>
            </a:fld>
            <a:endParaRPr lang="en-US"/>
          </a:p>
        </p:txBody>
      </p:sp>
      <p:sp>
        <p:nvSpPr>
          <p:cNvPr id="8" name="图片占位符 7"/>
          <p:cNvSpPr>
            <a:spLocks noGrp="1"/>
          </p:cNvSpPr>
          <p:nvPr>
            <p:ph type="pic" sz="quarter" idx="13"/>
          </p:nvPr>
        </p:nvSpPr>
        <p:spPr>
          <a:xfrm>
            <a:off x="931711" y="2234379"/>
            <a:ext cx="3034393" cy="3034393"/>
          </a:xfrm>
          <a:prstGeom prst="ellipse">
            <a:avLst/>
          </a:prstGeom>
        </p:spPr>
        <p:txBody>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slow" advClick="0" advTm="0">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slow" advClick="0" advTm="0">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slow" advClick="0" advTm="0">
    <p:comb/>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slideLayout" Target="../slideLayouts/slideLayout14.xml"/><Relationship Id="rId7" Type="http://schemas.openxmlformats.org/officeDocument/2006/relationships/slideLayout" Target="../slideLayouts/slideLayout13.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3" Type="http://schemas.openxmlformats.org/officeDocument/2006/relationships/slideLayout" Target="../slideLayouts/slideLayout9.xml"/><Relationship Id="rId2" Type="http://schemas.openxmlformats.org/officeDocument/2006/relationships/slideLayout" Target="../slideLayouts/slideLayout8.xml"/><Relationship Id="rId14" Type="http://schemas.openxmlformats.org/officeDocument/2006/relationships/theme" Target="../theme/theme2.xml"/><Relationship Id="rId13" Type="http://schemas.openxmlformats.org/officeDocument/2006/relationships/slideLayout" Target="../slideLayouts/slideLayout19.xml"/><Relationship Id="rId12" Type="http://schemas.openxmlformats.org/officeDocument/2006/relationships/slideLayout" Target="../slideLayouts/slideLayout18.xml"/><Relationship Id="rId11" Type="http://schemas.openxmlformats.org/officeDocument/2006/relationships/slideLayout" Target="../slideLayouts/slideLayout17.xml"/><Relationship Id="rId10" Type="http://schemas.openxmlformats.org/officeDocument/2006/relationships/slideLayout" Target="../slideLayouts/slideLayout16.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7987A4-0198-42B4-AAAE-EDBADA4485A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Lst>
  <p:transition spd="slow" advClick="0" advTm="0">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0.jpeg"/><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6.xml"/><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39.png"/><Relationship Id="rId7" Type="http://schemas.openxmlformats.org/officeDocument/2006/relationships/image" Target="../media/image38.png"/><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3" Type="http://schemas.openxmlformats.org/officeDocument/2006/relationships/image" Target="../media/image34.emf"/><Relationship Id="rId2" Type="http://schemas.openxmlformats.org/officeDocument/2006/relationships/oleObject" Target="../embeddings/oleObject1.bin"/><Relationship Id="rId11" Type="http://schemas.openxmlformats.org/officeDocument/2006/relationships/notesSlide" Target="../notesSlides/notesSlide16.xml"/><Relationship Id="rId10" Type="http://schemas.openxmlformats.org/officeDocument/2006/relationships/vmlDrawing" Target="../drawings/vmlDrawing1.v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xml"/><Relationship Id="rId2" Type="http://schemas.openxmlformats.org/officeDocument/2006/relationships/image" Target="../media/image4.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5.xml"/><Relationship Id="rId4" Type="http://schemas.openxmlformats.org/officeDocument/2006/relationships/image" Target="../media/image4.pn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6.xml"/><Relationship Id="rId2" Type="http://schemas.openxmlformats.org/officeDocument/2006/relationships/image" Target="../media/image4.png"/><Relationship Id="rId1" Type="http://schemas.openxmlformats.org/officeDocument/2006/relationships/image" Target="../media/image14.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6.xml"/><Relationship Id="rId2" Type="http://schemas.openxmlformats.org/officeDocument/2006/relationships/image" Target="../media/image4.png"/><Relationship Id="rId1"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占位符 2"/>
          <p:cNvPicPr>
            <a:picLocks noGrp="1" noChangeAspect="1"/>
          </p:cNvPicPr>
          <p:nvPr/>
        </p:nvPicPr>
        <p:blipFill>
          <a:blip r:embed="rId1">
            <a:extLst>
              <a:ext uri="{28A0092B-C50C-407E-A947-70E740481C1C}">
                <a14:useLocalDpi xmlns:a14="http://schemas.microsoft.com/office/drawing/2010/main" val="0"/>
              </a:ext>
            </a:extLst>
          </a:blip>
          <a:srcRect t="6731" b="6731"/>
          <a:stretch>
            <a:fillRect/>
          </a:stretch>
        </p:blipFill>
        <p:spPr>
          <a:xfrm>
            <a:off x="0" y="0"/>
            <a:ext cx="12192000" cy="6858000"/>
          </a:xfrm>
          <a:prstGeom prst="rect">
            <a:avLst/>
          </a:prstGeom>
        </p:spPr>
      </p:pic>
      <p:sp>
        <p:nvSpPr>
          <p:cNvPr id="4" name="矩形 3"/>
          <p:cNvSpPr/>
          <p:nvPr/>
        </p:nvSpPr>
        <p:spPr>
          <a:xfrm>
            <a:off x="0" y="1016000"/>
            <a:ext cx="12192000" cy="5842001"/>
          </a:xfrm>
          <a:prstGeom prst="rect">
            <a:avLst/>
          </a:prstGeom>
          <a:gradFill>
            <a:gsLst>
              <a:gs pos="0">
                <a:srgbClr val="181233">
                  <a:alpha val="0"/>
                </a:srgbClr>
              </a:gs>
              <a:gs pos="100000">
                <a:srgbClr val="181233"/>
              </a:gs>
            </a:gsLst>
            <a:lin ang="5400000" scaled="0"/>
          </a:gradFill>
          <a:ln w="12700" cap="flat" cmpd="sng" algn="ctr">
            <a:noFill/>
            <a:prstDash val="solid"/>
            <a:miter lim="800000"/>
          </a:ln>
          <a:effectLst/>
        </p:spPr>
        <p:txBody>
          <a:bodyPr rtlCol="0" anchor="ctr"/>
          <a:lstStyle/>
          <a:p>
            <a:pPr algn="ctr" defTabSz="1371600">
              <a:defRPr/>
            </a:pPr>
            <a:endParaRPr lang="zh-CN" altLang="en-US" sz="2700" kern="0" smtClean="0">
              <a:solidFill>
                <a:prstClr val="white"/>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
            <a:ext cx="12192000" cy="6096000"/>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50" y="571500"/>
            <a:ext cx="12192000" cy="6096000"/>
          </a:xfrm>
          <a:prstGeom prst="rect">
            <a:avLst/>
          </a:prstGeom>
        </p:spPr>
      </p:pic>
      <p:sp>
        <p:nvSpPr>
          <p:cNvPr id="12" name="文本框 11"/>
          <p:cNvSpPr txBox="1"/>
          <p:nvPr/>
        </p:nvSpPr>
        <p:spPr>
          <a:xfrm>
            <a:off x="4940831" y="5712448"/>
            <a:ext cx="2277840" cy="337185"/>
          </a:xfrm>
          <a:prstGeom prst="rect">
            <a:avLst/>
          </a:prstGeom>
          <a:noFill/>
        </p:spPr>
        <p:txBody>
          <a:bodyPr wrap="square" rtlCol="0">
            <a:spAutoFit/>
          </a:bodyPr>
          <a:lstStyle/>
          <a:p>
            <a:pPr algn="ctr" defTabSz="913765"/>
            <a:r>
              <a:rPr lang="zh-CN" sz="1600" b="1" dirty="0">
                <a:solidFill>
                  <a:prstClr val="white"/>
                </a:solidFill>
                <a:latin typeface="微软雅黑" panose="020B0503020204020204" pitchFamily="34" charset="-122"/>
                <a:ea typeface="微软雅黑" panose="020B0503020204020204" pitchFamily="34" charset="-122"/>
                <a:cs typeface="+mn-ea"/>
                <a:sym typeface="+mn-lt"/>
              </a:rPr>
              <a:t>赋能高薪   点亮未来</a:t>
            </a:r>
            <a:endParaRPr lang="zh-CN" sz="1600" b="1"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3" name="圆角矩形 12"/>
          <p:cNvSpPr/>
          <p:nvPr/>
        </p:nvSpPr>
        <p:spPr>
          <a:xfrm>
            <a:off x="4784181" y="5674397"/>
            <a:ext cx="2591139" cy="418745"/>
          </a:xfrm>
          <a:prstGeom prst="roundRect">
            <a:avLst>
              <a:gd name="adj" fmla="val 50000"/>
            </a:avLst>
          </a:prstGeom>
          <a:noFill/>
          <a:ln w="6350">
            <a:gradFill>
              <a:gsLst>
                <a:gs pos="0">
                  <a:srgbClr val="FCEA72"/>
                </a:gs>
                <a:gs pos="100000">
                  <a:srgbClr val="F8B219"/>
                </a:gs>
              </a:gsLst>
              <a:lin ang="8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2400" dirty="0">
              <a:solidFill>
                <a:prstClr val="white"/>
              </a:solidFill>
              <a:cs typeface="+mn-ea"/>
              <a:sym typeface="+mn-lt"/>
            </a:endParaRPr>
          </a:p>
        </p:txBody>
      </p:sp>
      <p:sp>
        <p:nvSpPr>
          <p:cNvPr id="14" name="矩形 13"/>
          <p:cNvSpPr/>
          <p:nvPr/>
        </p:nvSpPr>
        <p:spPr>
          <a:xfrm>
            <a:off x="5809823" y="6051248"/>
            <a:ext cx="539855" cy="45713"/>
          </a:xfrm>
          <a:prstGeom prst="rect">
            <a:avLst/>
          </a:prstGeom>
          <a:gradFill>
            <a:gsLst>
              <a:gs pos="0">
                <a:srgbClr val="FCEA72"/>
              </a:gs>
              <a:gs pos="80000">
                <a:srgbClr val="F8B219"/>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2400" dirty="0">
              <a:solidFill>
                <a:prstClr val="white"/>
              </a:solidFill>
              <a:cs typeface="+mn-ea"/>
              <a:sym typeface="+mn-lt"/>
            </a:endParaRPr>
          </a:p>
        </p:txBody>
      </p:sp>
      <p:sp>
        <p:nvSpPr>
          <p:cNvPr id="11" name="矩形 259"/>
          <p:cNvSpPr>
            <a:spLocks noChangeArrowheads="1"/>
          </p:cNvSpPr>
          <p:nvPr/>
        </p:nvSpPr>
        <p:spPr bwMode="auto">
          <a:xfrm>
            <a:off x="3097879" y="4119357"/>
            <a:ext cx="5963744"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dist">
              <a:spcBef>
                <a:spcPct val="20000"/>
              </a:spcBef>
              <a:buFont typeface="Arial" panose="020B0604020202020204" pitchFamily="34" charset="0"/>
              <a:buNone/>
            </a:pPr>
            <a:r>
              <a:rPr lang="zh-CN" altLang="en-US" sz="3200" b="1" cap="all" dirty="0">
                <a:gradFill>
                  <a:gsLst>
                    <a:gs pos="0">
                      <a:srgbClr val="FBEA8A"/>
                    </a:gs>
                    <a:gs pos="87000">
                      <a:srgbClr val="F8B014"/>
                    </a:gs>
                  </a:gsLst>
                  <a:lin ang="5400000" scaled="0"/>
                </a:gradFill>
                <a:latin typeface="+mn-ea"/>
                <a:cs typeface="+mn-ea"/>
                <a:sym typeface="+mn-lt"/>
              </a:rPr>
              <a:t>永不言退 我们是最好的团队</a:t>
            </a:r>
            <a:endParaRPr lang="zh-CN" altLang="en-US" sz="3200" b="1" cap="all" dirty="0">
              <a:gradFill>
                <a:gsLst>
                  <a:gs pos="0">
                    <a:srgbClr val="FBEA8A"/>
                  </a:gs>
                  <a:gs pos="87000">
                    <a:srgbClr val="F8B014"/>
                  </a:gs>
                </a:gsLst>
                <a:lin ang="5400000" scaled="0"/>
              </a:gradFill>
              <a:latin typeface="+mn-ea"/>
              <a:cs typeface="+mn-ea"/>
              <a:sym typeface="+mn-lt"/>
            </a:endParaRPr>
          </a:p>
        </p:txBody>
      </p:sp>
      <p:sp>
        <p:nvSpPr>
          <p:cNvPr id="15" name="矩形 14"/>
          <p:cNvSpPr/>
          <p:nvPr/>
        </p:nvSpPr>
        <p:spPr>
          <a:xfrm>
            <a:off x="3097879" y="4630892"/>
            <a:ext cx="5963744" cy="168275"/>
          </a:xfrm>
          <a:prstGeom prst="rect">
            <a:avLst/>
          </a:prstGeom>
        </p:spPr>
        <p:txBody>
          <a:bodyPr wrap="square">
            <a:spAutoFit/>
          </a:bodyPr>
          <a:lstStyle/>
          <a:p>
            <a:pPr algn="dist" defTabSz="913765">
              <a:defRPr/>
            </a:pPr>
            <a:r>
              <a:rPr lang="zh-CN" altLang="en-US" sz="500" dirty="0">
                <a:solidFill>
                  <a:srgbClr val="FFFFFF"/>
                </a:solidFill>
                <a:cs typeface="+mn-ea"/>
                <a:sym typeface="+mn-lt"/>
              </a:rPr>
              <a:t>WE HAVE MADE GREAT ACHIEVEMENTS</a:t>
            </a:r>
            <a:endParaRPr lang="zh-CN" altLang="en-US" sz="500" dirty="0">
              <a:solidFill>
                <a:srgbClr val="FFFFFF"/>
              </a:solidFill>
              <a:cs typeface="+mn-ea"/>
              <a:sym typeface="+mn-lt"/>
            </a:endParaRPr>
          </a:p>
        </p:txBody>
      </p:sp>
      <p:sp>
        <p:nvSpPr>
          <p:cNvPr id="16" name="矩形 259"/>
          <p:cNvSpPr>
            <a:spLocks noChangeArrowheads="1"/>
          </p:cNvSpPr>
          <p:nvPr/>
        </p:nvSpPr>
        <p:spPr bwMode="auto">
          <a:xfrm>
            <a:off x="4763391" y="1812533"/>
            <a:ext cx="2632720" cy="138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defTabSz="913765">
              <a:buNone/>
            </a:pPr>
            <a:r>
              <a:rPr lang="zh-CN" altLang="en-US" sz="900" cap="all" spc="300" dirty="0">
                <a:solidFill>
                  <a:srgbClr val="FFFFFF"/>
                </a:solidFill>
                <a:latin typeface="Arial" panose="020B0604020202020204"/>
                <a:ea typeface="微软雅黑" panose="020B0503020204020204" pitchFamily="34" charset="-122"/>
                <a:cs typeface="+mn-ea"/>
                <a:sym typeface="+mn-lt"/>
              </a:rPr>
              <a:t>先人一步，抢滩登陆</a:t>
            </a:r>
            <a:endParaRPr lang="zh-CN" altLang="en-US" sz="900" cap="all" spc="300" dirty="0">
              <a:solidFill>
                <a:srgbClr val="FFFFFF"/>
              </a:solidFill>
              <a:latin typeface="Arial" panose="020B0604020202020204"/>
              <a:ea typeface="微软雅黑" panose="020B0503020204020204" pitchFamily="34" charset="-122"/>
              <a:cs typeface="+mn-ea"/>
              <a:sym typeface="+mn-lt"/>
            </a:endParaRPr>
          </a:p>
        </p:txBody>
      </p:sp>
      <p:sp>
        <p:nvSpPr>
          <p:cNvPr id="17" name="任意多边形 16"/>
          <p:cNvSpPr/>
          <p:nvPr/>
        </p:nvSpPr>
        <p:spPr>
          <a:xfrm>
            <a:off x="4789876" y="1372621"/>
            <a:ext cx="2606235" cy="374579"/>
          </a:xfrm>
          <a:custGeom>
            <a:avLst/>
            <a:gdLst/>
            <a:ahLst/>
            <a:cxnLst/>
            <a:rect l="l" t="t" r="r" b="b"/>
            <a:pathLst>
              <a:path w="2270895" h="326381">
                <a:moveTo>
                  <a:pt x="1496989" y="83270"/>
                </a:moveTo>
                <a:lnTo>
                  <a:pt x="1487836" y="216322"/>
                </a:lnTo>
                <a:lnTo>
                  <a:pt x="1509267" y="216322"/>
                </a:lnTo>
                <a:lnTo>
                  <a:pt x="1500561" y="83270"/>
                </a:lnTo>
                <a:close/>
                <a:moveTo>
                  <a:pt x="567929" y="52239"/>
                </a:moveTo>
                <a:lnTo>
                  <a:pt x="567929" y="274365"/>
                </a:lnTo>
                <a:lnTo>
                  <a:pt x="582663" y="274365"/>
                </a:lnTo>
                <a:cubicBezTo>
                  <a:pt x="585639" y="274365"/>
                  <a:pt x="588206" y="273286"/>
                  <a:pt x="590364" y="271128"/>
                </a:cubicBezTo>
                <a:cubicBezTo>
                  <a:pt x="592522" y="268970"/>
                  <a:pt x="593602" y="266403"/>
                  <a:pt x="593602" y="263426"/>
                </a:cubicBezTo>
                <a:lnTo>
                  <a:pt x="593602" y="63178"/>
                </a:lnTo>
                <a:cubicBezTo>
                  <a:pt x="593602" y="60201"/>
                  <a:pt x="592522" y="57634"/>
                  <a:pt x="590364" y="55476"/>
                </a:cubicBezTo>
                <a:cubicBezTo>
                  <a:pt x="588206" y="53318"/>
                  <a:pt x="585639" y="52239"/>
                  <a:pt x="582663" y="52239"/>
                </a:cubicBezTo>
                <a:close/>
                <a:moveTo>
                  <a:pt x="225029" y="52239"/>
                </a:moveTo>
                <a:lnTo>
                  <a:pt x="225029" y="148680"/>
                </a:lnTo>
                <a:lnTo>
                  <a:pt x="239763" y="148680"/>
                </a:lnTo>
                <a:cubicBezTo>
                  <a:pt x="242739" y="148680"/>
                  <a:pt x="245306" y="147601"/>
                  <a:pt x="247464" y="145443"/>
                </a:cubicBezTo>
                <a:cubicBezTo>
                  <a:pt x="249622" y="143285"/>
                  <a:pt x="250702" y="140717"/>
                  <a:pt x="250702" y="137741"/>
                </a:cubicBezTo>
                <a:lnTo>
                  <a:pt x="250702" y="63178"/>
                </a:lnTo>
                <a:cubicBezTo>
                  <a:pt x="250702" y="60201"/>
                  <a:pt x="249622" y="57634"/>
                  <a:pt x="247464" y="55476"/>
                </a:cubicBezTo>
                <a:cubicBezTo>
                  <a:pt x="245306" y="53318"/>
                  <a:pt x="242739" y="52239"/>
                  <a:pt x="239763" y="52239"/>
                </a:cubicBezTo>
                <a:close/>
                <a:moveTo>
                  <a:pt x="53579" y="52239"/>
                </a:moveTo>
                <a:lnTo>
                  <a:pt x="53579" y="143992"/>
                </a:lnTo>
                <a:lnTo>
                  <a:pt x="68313" y="143992"/>
                </a:lnTo>
                <a:cubicBezTo>
                  <a:pt x="71289" y="143992"/>
                  <a:pt x="73856" y="142913"/>
                  <a:pt x="76014" y="140755"/>
                </a:cubicBezTo>
                <a:cubicBezTo>
                  <a:pt x="78172" y="138597"/>
                  <a:pt x="79251" y="136029"/>
                  <a:pt x="79251" y="133053"/>
                </a:cubicBezTo>
                <a:lnTo>
                  <a:pt x="79251" y="63178"/>
                </a:lnTo>
                <a:cubicBezTo>
                  <a:pt x="79251" y="60201"/>
                  <a:pt x="78172" y="57634"/>
                  <a:pt x="76014" y="55476"/>
                </a:cubicBezTo>
                <a:cubicBezTo>
                  <a:pt x="73856" y="53318"/>
                  <a:pt x="71289" y="52239"/>
                  <a:pt x="68313" y="52239"/>
                </a:cubicBezTo>
                <a:close/>
                <a:moveTo>
                  <a:pt x="402953" y="48890"/>
                </a:moveTo>
                <a:cubicBezTo>
                  <a:pt x="399976" y="48890"/>
                  <a:pt x="397409" y="49969"/>
                  <a:pt x="395251" y="52127"/>
                </a:cubicBezTo>
                <a:cubicBezTo>
                  <a:pt x="393093" y="54285"/>
                  <a:pt x="392014" y="56853"/>
                  <a:pt x="392014" y="59829"/>
                </a:cubicBezTo>
                <a:lnTo>
                  <a:pt x="392014" y="266552"/>
                </a:lnTo>
                <a:cubicBezTo>
                  <a:pt x="392014" y="269528"/>
                  <a:pt x="393093" y="272095"/>
                  <a:pt x="395251" y="274253"/>
                </a:cubicBezTo>
                <a:cubicBezTo>
                  <a:pt x="397409" y="276411"/>
                  <a:pt x="399976" y="277490"/>
                  <a:pt x="402953" y="277490"/>
                </a:cubicBezTo>
                <a:lnTo>
                  <a:pt x="406525" y="277490"/>
                </a:lnTo>
                <a:cubicBezTo>
                  <a:pt x="409501" y="277490"/>
                  <a:pt x="412068" y="276411"/>
                  <a:pt x="414226" y="274253"/>
                </a:cubicBezTo>
                <a:cubicBezTo>
                  <a:pt x="416384" y="272095"/>
                  <a:pt x="417463" y="269528"/>
                  <a:pt x="417463" y="266552"/>
                </a:cubicBezTo>
                <a:lnTo>
                  <a:pt x="417463" y="59829"/>
                </a:lnTo>
                <a:cubicBezTo>
                  <a:pt x="417463" y="56853"/>
                  <a:pt x="416384" y="54285"/>
                  <a:pt x="414226" y="52127"/>
                </a:cubicBezTo>
                <a:cubicBezTo>
                  <a:pt x="412068" y="49969"/>
                  <a:pt x="409501" y="48890"/>
                  <a:pt x="406525" y="48890"/>
                </a:cubicBezTo>
                <a:close/>
                <a:moveTo>
                  <a:pt x="2133601" y="3126"/>
                </a:moveTo>
                <a:lnTo>
                  <a:pt x="2187179" y="3126"/>
                </a:lnTo>
                <a:lnTo>
                  <a:pt x="2187179" y="134392"/>
                </a:lnTo>
                <a:lnTo>
                  <a:pt x="2217317" y="134392"/>
                </a:lnTo>
                <a:lnTo>
                  <a:pt x="2217317" y="3126"/>
                </a:lnTo>
                <a:lnTo>
                  <a:pt x="2270895" y="3126"/>
                </a:lnTo>
                <a:lnTo>
                  <a:pt x="2270895" y="323255"/>
                </a:lnTo>
                <a:lnTo>
                  <a:pt x="2217317" y="323255"/>
                </a:lnTo>
                <a:lnTo>
                  <a:pt x="2217317" y="187970"/>
                </a:lnTo>
                <a:lnTo>
                  <a:pt x="2187179" y="187970"/>
                </a:lnTo>
                <a:lnTo>
                  <a:pt x="2187179" y="323255"/>
                </a:lnTo>
                <a:lnTo>
                  <a:pt x="2133601" y="323255"/>
                </a:lnTo>
                <a:close/>
                <a:moveTo>
                  <a:pt x="1771651" y="3126"/>
                </a:moveTo>
                <a:lnTo>
                  <a:pt x="1815630" y="3126"/>
                </a:lnTo>
                <a:lnTo>
                  <a:pt x="1862287" y="151359"/>
                </a:lnTo>
                <a:lnTo>
                  <a:pt x="1864520" y="151359"/>
                </a:lnTo>
                <a:lnTo>
                  <a:pt x="1864520" y="3126"/>
                </a:lnTo>
                <a:lnTo>
                  <a:pt x="1918098" y="3126"/>
                </a:lnTo>
                <a:lnTo>
                  <a:pt x="1918098" y="323255"/>
                </a:lnTo>
                <a:lnTo>
                  <a:pt x="1875012" y="323255"/>
                </a:lnTo>
                <a:lnTo>
                  <a:pt x="1827015" y="167879"/>
                </a:lnTo>
                <a:lnTo>
                  <a:pt x="1825229" y="167879"/>
                </a:lnTo>
                <a:lnTo>
                  <a:pt x="1825229" y="323255"/>
                </a:lnTo>
                <a:lnTo>
                  <a:pt x="1771651" y="323255"/>
                </a:lnTo>
                <a:close/>
                <a:moveTo>
                  <a:pt x="1595736" y="3126"/>
                </a:moveTo>
                <a:lnTo>
                  <a:pt x="1649314" y="3126"/>
                </a:lnTo>
                <a:lnTo>
                  <a:pt x="1649314" y="266552"/>
                </a:lnTo>
                <a:cubicBezTo>
                  <a:pt x="1649314" y="269528"/>
                  <a:pt x="1650393" y="272095"/>
                  <a:pt x="1652551" y="274253"/>
                </a:cubicBezTo>
                <a:cubicBezTo>
                  <a:pt x="1654709" y="276411"/>
                  <a:pt x="1657277" y="277490"/>
                  <a:pt x="1660253" y="277490"/>
                </a:cubicBezTo>
                <a:lnTo>
                  <a:pt x="1663825" y="277490"/>
                </a:lnTo>
                <a:cubicBezTo>
                  <a:pt x="1666802" y="277490"/>
                  <a:pt x="1669369" y="276411"/>
                  <a:pt x="1671527" y="274253"/>
                </a:cubicBezTo>
                <a:cubicBezTo>
                  <a:pt x="1673685" y="272095"/>
                  <a:pt x="1674764" y="269528"/>
                  <a:pt x="1674764" y="266552"/>
                </a:cubicBezTo>
                <a:lnTo>
                  <a:pt x="1674764" y="3126"/>
                </a:lnTo>
                <a:lnTo>
                  <a:pt x="1728342" y="3126"/>
                </a:lnTo>
                <a:lnTo>
                  <a:pt x="1728342" y="268784"/>
                </a:lnTo>
                <a:cubicBezTo>
                  <a:pt x="1728342" y="284560"/>
                  <a:pt x="1722687" y="298103"/>
                  <a:pt x="1711376" y="309414"/>
                </a:cubicBezTo>
                <a:cubicBezTo>
                  <a:pt x="1700065" y="320725"/>
                  <a:pt x="1686521" y="326381"/>
                  <a:pt x="1670745" y="326381"/>
                </a:cubicBezTo>
                <a:lnTo>
                  <a:pt x="1653333" y="326381"/>
                </a:lnTo>
                <a:cubicBezTo>
                  <a:pt x="1637557" y="326381"/>
                  <a:pt x="1624013" y="320725"/>
                  <a:pt x="1612703" y="309414"/>
                </a:cubicBezTo>
                <a:cubicBezTo>
                  <a:pt x="1601392" y="298103"/>
                  <a:pt x="1595736" y="284560"/>
                  <a:pt x="1595736" y="268784"/>
                </a:cubicBezTo>
                <a:close/>
                <a:moveTo>
                  <a:pt x="1460377" y="3126"/>
                </a:moveTo>
                <a:lnTo>
                  <a:pt x="1536726" y="3126"/>
                </a:lnTo>
                <a:lnTo>
                  <a:pt x="1569989" y="323255"/>
                </a:lnTo>
                <a:lnTo>
                  <a:pt x="1516187" y="323255"/>
                </a:lnTo>
                <a:lnTo>
                  <a:pt x="1512839" y="267445"/>
                </a:lnTo>
                <a:lnTo>
                  <a:pt x="1484487" y="267445"/>
                </a:lnTo>
                <a:lnTo>
                  <a:pt x="1480915" y="323255"/>
                </a:lnTo>
                <a:lnTo>
                  <a:pt x="1426891" y="323255"/>
                </a:lnTo>
                <a:close/>
                <a:moveTo>
                  <a:pt x="1288332" y="3126"/>
                </a:moveTo>
                <a:lnTo>
                  <a:pt x="1341687" y="3126"/>
                </a:lnTo>
                <a:lnTo>
                  <a:pt x="1341687" y="269677"/>
                </a:lnTo>
                <a:lnTo>
                  <a:pt x="1404864" y="269677"/>
                </a:lnTo>
                <a:lnTo>
                  <a:pt x="1404864" y="323255"/>
                </a:lnTo>
                <a:lnTo>
                  <a:pt x="1288332" y="323255"/>
                </a:lnTo>
                <a:close/>
                <a:moveTo>
                  <a:pt x="1019548" y="3126"/>
                </a:moveTo>
                <a:lnTo>
                  <a:pt x="1150368" y="3126"/>
                </a:lnTo>
                <a:lnTo>
                  <a:pt x="1150368" y="56704"/>
                </a:lnTo>
                <a:lnTo>
                  <a:pt x="1111524" y="56704"/>
                </a:lnTo>
                <a:lnTo>
                  <a:pt x="1111524" y="323255"/>
                </a:lnTo>
                <a:lnTo>
                  <a:pt x="1057946" y="323255"/>
                </a:lnTo>
                <a:lnTo>
                  <a:pt x="1057946" y="57566"/>
                </a:lnTo>
                <a:lnTo>
                  <a:pt x="1045587" y="57566"/>
                </a:lnTo>
                <a:lnTo>
                  <a:pt x="1045587" y="56704"/>
                </a:lnTo>
                <a:lnTo>
                  <a:pt x="1019548" y="56704"/>
                </a:lnTo>
                <a:close/>
                <a:moveTo>
                  <a:pt x="681336" y="3126"/>
                </a:moveTo>
                <a:lnTo>
                  <a:pt x="734914" y="3126"/>
                </a:lnTo>
                <a:lnTo>
                  <a:pt x="734914" y="266552"/>
                </a:lnTo>
                <a:cubicBezTo>
                  <a:pt x="734914" y="269528"/>
                  <a:pt x="735993" y="272095"/>
                  <a:pt x="738151" y="274253"/>
                </a:cubicBezTo>
                <a:cubicBezTo>
                  <a:pt x="740309" y="276411"/>
                  <a:pt x="742876" y="277490"/>
                  <a:pt x="745853" y="277490"/>
                </a:cubicBezTo>
                <a:lnTo>
                  <a:pt x="749425" y="277490"/>
                </a:lnTo>
                <a:cubicBezTo>
                  <a:pt x="752401" y="277490"/>
                  <a:pt x="754968" y="276411"/>
                  <a:pt x="757126" y="274253"/>
                </a:cubicBezTo>
                <a:cubicBezTo>
                  <a:pt x="759284" y="272095"/>
                  <a:pt x="760363" y="269528"/>
                  <a:pt x="760363" y="266552"/>
                </a:cubicBezTo>
                <a:lnTo>
                  <a:pt x="760363" y="3126"/>
                </a:lnTo>
                <a:lnTo>
                  <a:pt x="813942" y="3126"/>
                </a:lnTo>
                <a:lnTo>
                  <a:pt x="813942" y="268784"/>
                </a:lnTo>
                <a:cubicBezTo>
                  <a:pt x="813942" y="284560"/>
                  <a:pt x="808286" y="298103"/>
                  <a:pt x="796975" y="309414"/>
                </a:cubicBezTo>
                <a:cubicBezTo>
                  <a:pt x="785664" y="320725"/>
                  <a:pt x="772121" y="326381"/>
                  <a:pt x="756345" y="326381"/>
                </a:cubicBezTo>
                <a:lnTo>
                  <a:pt x="738932" y="326381"/>
                </a:lnTo>
                <a:cubicBezTo>
                  <a:pt x="723156" y="326381"/>
                  <a:pt x="709613" y="320725"/>
                  <a:pt x="698302" y="309414"/>
                </a:cubicBezTo>
                <a:cubicBezTo>
                  <a:pt x="686991" y="298103"/>
                  <a:pt x="681336" y="284560"/>
                  <a:pt x="681336" y="268784"/>
                </a:cubicBezTo>
                <a:close/>
                <a:moveTo>
                  <a:pt x="514351" y="3126"/>
                </a:moveTo>
                <a:lnTo>
                  <a:pt x="589360" y="3126"/>
                </a:lnTo>
                <a:cubicBezTo>
                  <a:pt x="605136" y="3126"/>
                  <a:pt x="618679" y="8781"/>
                  <a:pt x="629990" y="20092"/>
                </a:cubicBezTo>
                <a:cubicBezTo>
                  <a:pt x="641301" y="31403"/>
                  <a:pt x="646956" y="44947"/>
                  <a:pt x="646956" y="60722"/>
                </a:cubicBezTo>
                <a:lnTo>
                  <a:pt x="646956" y="265659"/>
                </a:lnTo>
                <a:cubicBezTo>
                  <a:pt x="646956" y="281434"/>
                  <a:pt x="641301" y="294978"/>
                  <a:pt x="629990" y="306289"/>
                </a:cubicBezTo>
                <a:cubicBezTo>
                  <a:pt x="618679" y="317600"/>
                  <a:pt x="605136" y="323255"/>
                  <a:pt x="589360" y="323255"/>
                </a:cubicBezTo>
                <a:lnTo>
                  <a:pt x="514351" y="323255"/>
                </a:lnTo>
                <a:close/>
                <a:moveTo>
                  <a:pt x="171450" y="3126"/>
                </a:moveTo>
                <a:lnTo>
                  <a:pt x="246460" y="3126"/>
                </a:lnTo>
                <a:cubicBezTo>
                  <a:pt x="262236" y="3126"/>
                  <a:pt x="275779" y="8781"/>
                  <a:pt x="287090" y="20092"/>
                </a:cubicBezTo>
                <a:cubicBezTo>
                  <a:pt x="298401" y="31403"/>
                  <a:pt x="304056" y="44947"/>
                  <a:pt x="304056" y="60722"/>
                </a:cubicBezTo>
                <a:lnTo>
                  <a:pt x="304056" y="151805"/>
                </a:lnTo>
                <a:cubicBezTo>
                  <a:pt x="304056" y="162372"/>
                  <a:pt x="300410" y="171562"/>
                  <a:pt x="293117" y="179376"/>
                </a:cubicBezTo>
                <a:cubicBezTo>
                  <a:pt x="285825" y="187189"/>
                  <a:pt x="276225" y="191096"/>
                  <a:pt x="264319" y="191096"/>
                </a:cubicBezTo>
                <a:lnTo>
                  <a:pt x="310530" y="323255"/>
                </a:lnTo>
                <a:lnTo>
                  <a:pt x="260301" y="323255"/>
                </a:lnTo>
                <a:lnTo>
                  <a:pt x="227261" y="202928"/>
                </a:lnTo>
                <a:lnTo>
                  <a:pt x="223243" y="202928"/>
                </a:lnTo>
                <a:lnTo>
                  <a:pt x="223243" y="323255"/>
                </a:lnTo>
                <a:lnTo>
                  <a:pt x="171450" y="323255"/>
                </a:lnTo>
                <a:close/>
                <a:moveTo>
                  <a:pt x="0" y="3126"/>
                </a:moveTo>
                <a:lnTo>
                  <a:pt x="6475" y="3126"/>
                </a:lnTo>
                <a:lnTo>
                  <a:pt x="22548" y="3126"/>
                </a:lnTo>
                <a:lnTo>
                  <a:pt x="75010" y="3126"/>
                </a:lnTo>
                <a:cubicBezTo>
                  <a:pt x="90786" y="3126"/>
                  <a:pt x="104329" y="8781"/>
                  <a:pt x="115640" y="20092"/>
                </a:cubicBezTo>
                <a:cubicBezTo>
                  <a:pt x="126951" y="31403"/>
                  <a:pt x="132606" y="44947"/>
                  <a:pt x="132606" y="60722"/>
                </a:cubicBezTo>
                <a:lnTo>
                  <a:pt x="132606" y="135285"/>
                </a:lnTo>
                <a:cubicBezTo>
                  <a:pt x="132606" y="151061"/>
                  <a:pt x="126951" y="164604"/>
                  <a:pt x="115640" y="175915"/>
                </a:cubicBezTo>
                <a:cubicBezTo>
                  <a:pt x="104329" y="187226"/>
                  <a:pt x="90786" y="192882"/>
                  <a:pt x="75010" y="192882"/>
                </a:cubicBezTo>
                <a:lnTo>
                  <a:pt x="53579" y="192882"/>
                </a:lnTo>
                <a:lnTo>
                  <a:pt x="53579" y="323255"/>
                </a:lnTo>
                <a:lnTo>
                  <a:pt x="0" y="323255"/>
                </a:lnTo>
                <a:lnTo>
                  <a:pt x="0" y="20985"/>
                </a:lnTo>
                <a:lnTo>
                  <a:pt x="0" y="9600"/>
                </a:lnTo>
                <a:close/>
                <a:moveTo>
                  <a:pt x="2015283" y="0"/>
                </a:moveTo>
                <a:lnTo>
                  <a:pt x="2032695" y="0"/>
                </a:lnTo>
                <a:cubicBezTo>
                  <a:pt x="2048471" y="0"/>
                  <a:pt x="2062015" y="5656"/>
                  <a:pt x="2073326" y="16967"/>
                </a:cubicBezTo>
                <a:cubicBezTo>
                  <a:pt x="2084636" y="28278"/>
                  <a:pt x="2090292" y="41821"/>
                  <a:pt x="2090292" y="57597"/>
                </a:cubicBezTo>
                <a:lnTo>
                  <a:pt x="2090292" y="101576"/>
                </a:lnTo>
                <a:lnTo>
                  <a:pt x="2036714" y="109836"/>
                </a:lnTo>
                <a:lnTo>
                  <a:pt x="2036714" y="59829"/>
                </a:lnTo>
                <a:cubicBezTo>
                  <a:pt x="2036714" y="56853"/>
                  <a:pt x="2035635" y="54285"/>
                  <a:pt x="2033477" y="52127"/>
                </a:cubicBezTo>
                <a:cubicBezTo>
                  <a:pt x="2031319" y="49969"/>
                  <a:pt x="2028751" y="48890"/>
                  <a:pt x="2025775" y="48890"/>
                </a:cubicBezTo>
                <a:lnTo>
                  <a:pt x="2022203" y="48890"/>
                </a:lnTo>
                <a:cubicBezTo>
                  <a:pt x="2019226" y="48890"/>
                  <a:pt x="2016659" y="49969"/>
                  <a:pt x="2014501" y="52127"/>
                </a:cubicBezTo>
                <a:cubicBezTo>
                  <a:pt x="2012343" y="54285"/>
                  <a:pt x="2011264" y="56853"/>
                  <a:pt x="2011264" y="59829"/>
                </a:cubicBezTo>
                <a:lnTo>
                  <a:pt x="2011264" y="266552"/>
                </a:lnTo>
                <a:cubicBezTo>
                  <a:pt x="2011264" y="269528"/>
                  <a:pt x="2012343" y="272095"/>
                  <a:pt x="2014501" y="274253"/>
                </a:cubicBezTo>
                <a:cubicBezTo>
                  <a:pt x="2016659" y="276411"/>
                  <a:pt x="2019226" y="277490"/>
                  <a:pt x="2022203" y="277490"/>
                </a:cubicBezTo>
                <a:lnTo>
                  <a:pt x="2025775" y="277490"/>
                </a:lnTo>
                <a:cubicBezTo>
                  <a:pt x="2028751" y="277490"/>
                  <a:pt x="2031319" y="276411"/>
                  <a:pt x="2033477" y="274253"/>
                </a:cubicBezTo>
                <a:cubicBezTo>
                  <a:pt x="2035635" y="272095"/>
                  <a:pt x="2036714" y="269528"/>
                  <a:pt x="2036714" y="266552"/>
                </a:cubicBezTo>
                <a:lnTo>
                  <a:pt x="2036714" y="197123"/>
                </a:lnTo>
                <a:lnTo>
                  <a:pt x="2090292" y="203821"/>
                </a:lnTo>
                <a:lnTo>
                  <a:pt x="2090292" y="268784"/>
                </a:lnTo>
                <a:cubicBezTo>
                  <a:pt x="2090292" y="284560"/>
                  <a:pt x="2084636" y="298103"/>
                  <a:pt x="2073326" y="309414"/>
                </a:cubicBezTo>
                <a:cubicBezTo>
                  <a:pt x="2062015" y="320725"/>
                  <a:pt x="2048471" y="326381"/>
                  <a:pt x="2032695" y="326381"/>
                </a:cubicBezTo>
                <a:lnTo>
                  <a:pt x="2015283" y="326381"/>
                </a:lnTo>
                <a:cubicBezTo>
                  <a:pt x="1999507" y="326381"/>
                  <a:pt x="1985963" y="320725"/>
                  <a:pt x="1974652" y="309414"/>
                </a:cubicBezTo>
                <a:cubicBezTo>
                  <a:pt x="1963342" y="298103"/>
                  <a:pt x="1957686" y="284560"/>
                  <a:pt x="1957686" y="268784"/>
                </a:cubicBezTo>
                <a:lnTo>
                  <a:pt x="1957686" y="57597"/>
                </a:lnTo>
                <a:cubicBezTo>
                  <a:pt x="1957686" y="41821"/>
                  <a:pt x="1963342" y="28278"/>
                  <a:pt x="1974652" y="16967"/>
                </a:cubicBezTo>
                <a:cubicBezTo>
                  <a:pt x="1985963" y="5656"/>
                  <a:pt x="1999507" y="0"/>
                  <a:pt x="2015283" y="0"/>
                </a:cubicBezTo>
                <a:close/>
                <a:moveTo>
                  <a:pt x="910382" y="0"/>
                </a:moveTo>
                <a:lnTo>
                  <a:pt x="927795" y="0"/>
                </a:lnTo>
                <a:cubicBezTo>
                  <a:pt x="943571" y="0"/>
                  <a:pt x="957114" y="5656"/>
                  <a:pt x="968425" y="16967"/>
                </a:cubicBezTo>
                <a:cubicBezTo>
                  <a:pt x="979736" y="28278"/>
                  <a:pt x="985392" y="41821"/>
                  <a:pt x="985392" y="57597"/>
                </a:cubicBezTo>
                <a:lnTo>
                  <a:pt x="985392" y="101576"/>
                </a:lnTo>
                <a:lnTo>
                  <a:pt x="931813" y="109836"/>
                </a:lnTo>
                <a:lnTo>
                  <a:pt x="931813" y="59829"/>
                </a:lnTo>
                <a:cubicBezTo>
                  <a:pt x="931813" y="56853"/>
                  <a:pt x="930734" y="54285"/>
                  <a:pt x="928576" y="52127"/>
                </a:cubicBezTo>
                <a:cubicBezTo>
                  <a:pt x="926418" y="49969"/>
                  <a:pt x="923851" y="48890"/>
                  <a:pt x="920875" y="48890"/>
                </a:cubicBezTo>
                <a:lnTo>
                  <a:pt x="917303" y="48890"/>
                </a:lnTo>
                <a:cubicBezTo>
                  <a:pt x="914326" y="48890"/>
                  <a:pt x="911759" y="49969"/>
                  <a:pt x="909601" y="52127"/>
                </a:cubicBezTo>
                <a:cubicBezTo>
                  <a:pt x="907443" y="54285"/>
                  <a:pt x="906364" y="56853"/>
                  <a:pt x="906364" y="59829"/>
                </a:cubicBezTo>
                <a:lnTo>
                  <a:pt x="906364" y="266552"/>
                </a:lnTo>
                <a:cubicBezTo>
                  <a:pt x="906364" y="269528"/>
                  <a:pt x="907443" y="272095"/>
                  <a:pt x="909601" y="274253"/>
                </a:cubicBezTo>
                <a:cubicBezTo>
                  <a:pt x="911759" y="276411"/>
                  <a:pt x="914326" y="277490"/>
                  <a:pt x="917303" y="277490"/>
                </a:cubicBezTo>
                <a:lnTo>
                  <a:pt x="920875" y="277490"/>
                </a:lnTo>
                <a:cubicBezTo>
                  <a:pt x="923851" y="277490"/>
                  <a:pt x="926418" y="276411"/>
                  <a:pt x="928576" y="274253"/>
                </a:cubicBezTo>
                <a:cubicBezTo>
                  <a:pt x="930734" y="272095"/>
                  <a:pt x="931813" y="269528"/>
                  <a:pt x="931813" y="266552"/>
                </a:cubicBezTo>
                <a:lnTo>
                  <a:pt x="931813" y="197123"/>
                </a:lnTo>
                <a:lnTo>
                  <a:pt x="985392" y="203821"/>
                </a:lnTo>
                <a:lnTo>
                  <a:pt x="985392" y="268784"/>
                </a:lnTo>
                <a:cubicBezTo>
                  <a:pt x="985392" y="284560"/>
                  <a:pt x="979736" y="298103"/>
                  <a:pt x="968425" y="309414"/>
                </a:cubicBezTo>
                <a:cubicBezTo>
                  <a:pt x="957114" y="320725"/>
                  <a:pt x="943571" y="326381"/>
                  <a:pt x="927795" y="326381"/>
                </a:cubicBezTo>
                <a:lnTo>
                  <a:pt x="910382" y="326381"/>
                </a:lnTo>
                <a:cubicBezTo>
                  <a:pt x="894606" y="326381"/>
                  <a:pt x="881063" y="320725"/>
                  <a:pt x="869752" y="309414"/>
                </a:cubicBezTo>
                <a:cubicBezTo>
                  <a:pt x="858441" y="298103"/>
                  <a:pt x="852786" y="284560"/>
                  <a:pt x="852786" y="268784"/>
                </a:cubicBezTo>
                <a:lnTo>
                  <a:pt x="852786" y="57597"/>
                </a:lnTo>
                <a:cubicBezTo>
                  <a:pt x="852786" y="41821"/>
                  <a:pt x="858441" y="28278"/>
                  <a:pt x="869752" y="16967"/>
                </a:cubicBezTo>
                <a:cubicBezTo>
                  <a:pt x="881063" y="5656"/>
                  <a:pt x="894606" y="0"/>
                  <a:pt x="910382" y="0"/>
                </a:cubicBezTo>
                <a:close/>
                <a:moveTo>
                  <a:pt x="396032" y="0"/>
                </a:moveTo>
                <a:lnTo>
                  <a:pt x="413445" y="0"/>
                </a:lnTo>
                <a:cubicBezTo>
                  <a:pt x="429221" y="0"/>
                  <a:pt x="442764" y="5656"/>
                  <a:pt x="454075" y="16967"/>
                </a:cubicBezTo>
                <a:cubicBezTo>
                  <a:pt x="465386" y="28278"/>
                  <a:pt x="471042" y="41821"/>
                  <a:pt x="471042" y="57597"/>
                </a:cubicBezTo>
                <a:lnTo>
                  <a:pt x="471042" y="268784"/>
                </a:lnTo>
                <a:cubicBezTo>
                  <a:pt x="471042" y="284560"/>
                  <a:pt x="465386" y="298103"/>
                  <a:pt x="454075" y="309414"/>
                </a:cubicBezTo>
                <a:cubicBezTo>
                  <a:pt x="442764" y="320725"/>
                  <a:pt x="429221" y="326381"/>
                  <a:pt x="413445" y="326381"/>
                </a:cubicBezTo>
                <a:lnTo>
                  <a:pt x="396032" y="326381"/>
                </a:lnTo>
                <a:cubicBezTo>
                  <a:pt x="380256" y="326381"/>
                  <a:pt x="366713" y="320725"/>
                  <a:pt x="355402" y="309414"/>
                </a:cubicBezTo>
                <a:cubicBezTo>
                  <a:pt x="344091" y="298103"/>
                  <a:pt x="338436" y="284560"/>
                  <a:pt x="338436" y="268784"/>
                </a:cubicBezTo>
                <a:lnTo>
                  <a:pt x="338436" y="57597"/>
                </a:lnTo>
                <a:cubicBezTo>
                  <a:pt x="338436" y="41821"/>
                  <a:pt x="344091" y="28278"/>
                  <a:pt x="355402" y="16967"/>
                </a:cubicBezTo>
                <a:cubicBezTo>
                  <a:pt x="366713" y="5656"/>
                  <a:pt x="380256" y="0"/>
                  <a:pt x="3960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259"/>
          <p:cNvSpPr>
            <a:spLocks noChangeArrowheads="1"/>
          </p:cNvSpPr>
          <p:nvPr/>
        </p:nvSpPr>
        <p:spPr bwMode="auto">
          <a:xfrm>
            <a:off x="3415665" y="5088255"/>
            <a:ext cx="5210175" cy="2768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dist">
              <a:spcBef>
                <a:spcPct val="20000"/>
              </a:spcBef>
              <a:buFont typeface="Arial" panose="020B0604020202020204" pitchFamily="34" charset="0"/>
              <a:buNone/>
            </a:pPr>
            <a:r>
              <a:rPr lang="en-US" altLang="zh-CN" b="1" cap="all" dirty="0">
                <a:gradFill>
                  <a:gsLst>
                    <a:gs pos="0">
                      <a:srgbClr val="FBEA8A"/>
                    </a:gs>
                    <a:gs pos="87000">
                      <a:srgbClr val="F8B014"/>
                    </a:gs>
                  </a:gsLst>
                  <a:lin ang="5400000" scaled="0"/>
                </a:gradFill>
                <a:latin typeface="微软雅黑" panose="020B0503020204020204" pitchFamily="34" charset="-122"/>
                <a:ea typeface="微软雅黑" panose="020B0503020204020204" pitchFamily="34" charset="-122"/>
                <a:cs typeface="+mn-ea"/>
                <a:sym typeface="+mn-lt"/>
              </a:rPr>
              <a:t>“</a:t>
            </a:r>
            <a:r>
              <a:rPr lang="zh-CN" altLang="en-US" b="1" cap="all" dirty="0">
                <a:gradFill>
                  <a:gsLst>
                    <a:gs pos="0">
                      <a:srgbClr val="FBEA8A"/>
                    </a:gs>
                    <a:gs pos="87000">
                      <a:srgbClr val="F8B014"/>
                    </a:gs>
                  </a:gsLst>
                  <a:lin ang="5400000" scaled="0"/>
                </a:gradFill>
                <a:latin typeface="微软雅黑" panose="020B0503020204020204" pitchFamily="34" charset="-122"/>
                <a:ea typeface="微软雅黑" panose="020B0503020204020204" pitchFamily="34" charset="-122"/>
                <a:cs typeface="+mn-ea"/>
                <a:sym typeface="+mn-lt"/>
              </a:rPr>
              <a:t>课工场杯</a:t>
            </a:r>
            <a:r>
              <a:rPr lang="en-US" altLang="zh-CN" b="1" cap="all" dirty="0">
                <a:gradFill>
                  <a:gsLst>
                    <a:gs pos="0">
                      <a:srgbClr val="FBEA8A"/>
                    </a:gs>
                    <a:gs pos="87000">
                      <a:srgbClr val="F8B014"/>
                    </a:gs>
                  </a:gsLst>
                  <a:lin ang="5400000" scaled="0"/>
                </a:gradFill>
                <a:latin typeface="微软雅黑" panose="020B0503020204020204" pitchFamily="34" charset="-122"/>
                <a:ea typeface="微软雅黑" panose="020B0503020204020204" pitchFamily="34" charset="-122"/>
                <a:cs typeface="+mn-ea"/>
                <a:sym typeface="+mn-lt"/>
              </a:rPr>
              <a:t>”</a:t>
            </a:r>
            <a:r>
              <a:rPr lang="zh-CN" altLang="en-US" b="1" cap="all" dirty="0">
                <a:gradFill>
                  <a:gsLst>
                    <a:gs pos="0">
                      <a:srgbClr val="FBEA8A"/>
                    </a:gs>
                    <a:gs pos="87000">
                      <a:srgbClr val="F8B014"/>
                    </a:gs>
                  </a:gsLst>
                  <a:lin ang="5400000" scaled="0"/>
                </a:gradFill>
                <a:latin typeface="微软雅黑" panose="020B0503020204020204" pitchFamily="34" charset="-122"/>
                <a:ea typeface="微软雅黑" panose="020B0503020204020204" pitchFamily="34" charset="-122"/>
                <a:cs typeface="+mn-ea"/>
                <a:sym typeface="+mn-lt"/>
              </a:rPr>
              <a:t>第一届全国</a:t>
            </a:r>
            <a:r>
              <a:rPr lang="en-US" altLang="zh-CN" b="1" cap="all" dirty="0">
                <a:gradFill>
                  <a:gsLst>
                    <a:gs pos="0">
                      <a:srgbClr val="FBEA8A"/>
                    </a:gs>
                    <a:gs pos="87000">
                      <a:srgbClr val="F8B014"/>
                    </a:gs>
                  </a:gsLst>
                  <a:lin ang="5400000" scaled="0"/>
                </a:gradFill>
                <a:latin typeface="微软雅黑" panose="020B0503020204020204" pitchFamily="34" charset="-122"/>
                <a:ea typeface="微软雅黑" panose="020B0503020204020204" pitchFamily="34" charset="-122"/>
                <a:cs typeface="+mn-ea"/>
                <a:sym typeface="+mn-lt"/>
              </a:rPr>
              <a:t>IT</a:t>
            </a:r>
            <a:r>
              <a:rPr lang="zh-CN" altLang="en-US" b="1" cap="all" dirty="0">
                <a:gradFill>
                  <a:gsLst>
                    <a:gs pos="0">
                      <a:srgbClr val="FBEA8A"/>
                    </a:gs>
                    <a:gs pos="87000">
                      <a:srgbClr val="F8B014"/>
                    </a:gs>
                  </a:gsLst>
                  <a:lin ang="5400000" scaled="0"/>
                </a:gradFill>
                <a:latin typeface="微软雅黑" panose="020B0503020204020204" pitchFamily="34" charset="-122"/>
                <a:ea typeface="微软雅黑" panose="020B0503020204020204" pitchFamily="34" charset="-122"/>
                <a:cs typeface="+mn-ea"/>
                <a:sym typeface="+mn-lt"/>
              </a:rPr>
              <a:t>精英挑战赛</a:t>
            </a:r>
            <a:endParaRPr lang="zh-CN" altLang="en-US" b="1" cap="all" dirty="0">
              <a:gradFill>
                <a:gsLst>
                  <a:gs pos="0">
                    <a:srgbClr val="FBEA8A"/>
                  </a:gs>
                  <a:gs pos="87000">
                    <a:srgbClr val="F8B014"/>
                  </a:gs>
                </a:gsLst>
                <a:lin ang="5400000" scaled="0"/>
              </a:gradFill>
              <a:latin typeface="微软雅黑" panose="020B0503020204020204" pitchFamily="34" charset="-122"/>
              <a:ea typeface="微软雅黑" panose="020B0503020204020204" pitchFamily="34" charset="-122"/>
              <a:cs typeface="+mn-ea"/>
              <a:sym typeface="+mn-lt"/>
            </a:endParaRPr>
          </a:p>
        </p:txBody>
      </p:sp>
      <p:pic>
        <p:nvPicPr>
          <p:cNvPr id="9" name="图片 8" descr="课工场LOGO（白）"/>
          <p:cNvPicPr>
            <a:picLocks noChangeAspect="1"/>
          </p:cNvPicPr>
          <p:nvPr/>
        </p:nvPicPr>
        <p:blipFill>
          <a:blip r:embed="rId4"/>
          <a:srcRect t="26286" b="31257"/>
          <a:stretch>
            <a:fillRect/>
          </a:stretch>
        </p:blipFill>
        <p:spPr>
          <a:xfrm>
            <a:off x="10640907" y="46567"/>
            <a:ext cx="1433407" cy="629073"/>
          </a:xfrm>
          <a:prstGeom prst="rect">
            <a:avLst/>
          </a:prstGeom>
        </p:spPr>
      </p:pic>
      <p:sp>
        <p:nvSpPr>
          <p:cNvPr id="26" name="灯片编号占位符 25"/>
          <p:cNvSpPr>
            <a:spLocks noGrp="1"/>
          </p:cNvSpPr>
          <p:nvPr>
            <p:ph type="sldNum" sz="quarter" idx="11"/>
          </p:nvPr>
        </p:nvSpPr>
        <p:spPr>
          <a:xfrm>
            <a:off x="10761980" y="6408420"/>
            <a:ext cx="1311910" cy="365125"/>
          </a:xfrm>
        </p:spPr>
        <p:txBody>
          <a:bodyPr/>
          <a:p>
            <a:fld id="{0C913308-F349-4B6D-A68A-DD1791B4A57B}" type="slidenum">
              <a:rPr lang="zh-CN" altLang="en-US" b="1" smtClean="0">
                <a:solidFill>
                  <a:schemeClr val="bg1"/>
                </a:solidFill>
                <a:uFillTx/>
                <a:latin typeface="微软雅黑" panose="020B0503020204020204" pitchFamily="34" charset="-122"/>
                <a:ea typeface="微软雅黑" panose="020B0503020204020204" pitchFamily="34" charset="-122"/>
              </a:rPr>
            </a:fld>
            <a:r>
              <a:rPr lang="en-US" altLang="zh-CN" b="1" dirty="0">
                <a:solidFill>
                  <a:schemeClr val="bg1"/>
                </a:solidFill>
                <a:uFillTx/>
                <a:latin typeface="微软雅黑" panose="020B0503020204020204" pitchFamily="34" charset="-122"/>
                <a:ea typeface="微软雅黑" panose="020B0503020204020204" pitchFamily="34" charset="-122"/>
              </a:rPr>
              <a:t>/18</a:t>
            </a:r>
            <a:endParaRPr lang="en-US" altLang="zh-CN" b="1" dirty="0">
              <a:solidFill>
                <a:schemeClr val="bg1"/>
              </a:solidFill>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comb/>
      </p:transition>
    </mc:Choice>
    <mc:Fallback>
      <p:transition spd="slow">
        <p:comb/>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4208688" y="317922"/>
            <a:ext cx="3758691" cy="553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algn="dist">
              <a:spcBef>
                <a:spcPct val="20000"/>
              </a:spcBef>
              <a:buFont typeface="Arial" panose="020B0604020202020204" pitchFamily="34" charset="0"/>
              <a:buNone/>
              <a:defRPr sz="3600" b="1" cap="all">
                <a:gradFill>
                  <a:gsLst>
                    <a:gs pos="0">
                      <a:srgbClr val="FBEA8A"/>
                    </a:gs>
                    <a:gs pos="87000">
                      <a:srgbClr val="F8B014"/>
                    </a:gs>
                  </a:gsLst>
                  <a:lin ang="5400000" scaled="0"/>
                </a:gradFill>
                <a:latin typeface="+mn-ea"/>
                <a:cs typeface="+mn-ea"/>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ctr"/>
            <a:r>
              <a:rPr lang="zh-CN" altLang="en-US" dirty="0" smtClean="0">
                <a:latin typeface="微软雅黑" panose="020B0503020204020204" pitchFamily="34" charset="-122"/>
                <a:ea typeface="微软雅黑" panose="020B0503020204020204" pitchFamily="34" charset="-122"/>
                <a:sym typeface="Arial" panose="020B0604020202020204" pitchFamily="34" charset="0"/>
              </a:rPr>
              <a:t>闪租</a:t>
            </a:r>
            <a:endParaRPr lang="zh-CN" altLang="en-US" dirty="0" smtClean="0">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4" name="组合 13"/>
          <p:cNvGrpSpPr/>
          <p:nvPr/>
        </p:nvGrpSpPr>
        <p:grpSpPr>
          <a:xfrm>
            <a:off x="3077391" y="640517"/>
            <a:ext cx="6065788" cy="0"/>
            <a:chOff x="4615664" y="960506"/>
            <a:chExt cx="9102718" cy="0"/>
          </a:xfrm>
        </p:grpSpPr>
        <p:cxnSp>
          <p:nvCxnSpPr>
            <p:cNvPr id="15" name="321"/>
            <p:cNvCxnSpPr/>
            <p:nvPr/>
          </p:nvCxnSpPr>
          <p:spPr bwMode="auto">
            <a:xfrm flipH="1">
              <a:off x="4615664" y="960506"/>
              <a:ext cx="131467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3 22"/>
            <p:cNvCxnSpPr/>
            <p:nvPr/>
          </p:nvCxnSpPr>
          <p:spPr bwMode="auto">
            <a:xfrm flipH="1">
              <a:off x="12403703" y="960506"/>
              <a:ext cx="131467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10" name="Shape 3717"/>
          <p:cNvSpPr/>
          <p:nvPr/>
        </p:nvSpPr>
        <p:spPr>
          <a:xfrm>
            <a:off x="2814342" y="1533669"/>
            <a:ext cx="410797" cy="410797"/>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9"/>
                  <a:pt x="6873" y="21109"/>
                </a:cubicBezTo>
                <a:cubicBezTo>
                  <a:pt x="6873" y="21380"/>
                  <a:pt x="7092" y="21600"/>
                  <a:pt x="7364" y="21600"/>
                </a:cubicBezTo>
                <a:lnTo>
                  <a:pt x="14236" y="21600"/>
                </a:lnTo>
                <a:cubicBezTo>
                  <a:pt x="14508" y="21600"/>
                  <a:pt x="14727" y="21380"/>
                  <a:pt x="14727" y="21109"/>
                </a:cubicBezTo>
                <a:cubicBezTo>
                  <a:pt x="14727" y="20839"/>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chemeClr val="bg1"/>
          </a:solidFill>
          <a:ln w="12700">
            <a:miter lim="400000"/>
          </a:ln>
        </p:spPr>
        <p:txBody>
          <a:bodyPr lIns="38100" tIns="38100" rIns="38100" bIns="38100" anchor="ctr"/>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baseline="0" noProof="0">
              <a:ln>
                <a:noFill/>
              </a:ln>
              <a:solidFill>
                <a:schemeClr val="bg1"/>
              </a:solidFill>
              <a:effectLst/>
              <a:uLnTx/>
              <a:uFillTx/>
              <a:latin typeface="Arial" panose="020B0604020202020204"/>
              <a:cs typeface="+mn-ea"/>
            </a:endParaRPr>
          </a:p>
        </p:txBody>
      </p:sp>
      <p:sp>
        <p:nvSpPr>
          <p:cNvPr id="11" name="Shape 3620"/>
          <p:cNvSpPr/>
          <p:nvPr/>
        </p:nvSpPr>
        <p:spPr>
          <a:xfrm>
            <a:off x="5841696" y="1533669"/>
            <a:ext cx="410797" cy="410797"/>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w="12700">
            <a:miter lim="400000"/>
          </a:ln>
        </p:spPr>
        <p:txBody>
          <a:bodyPr lIns="38100" tIns="38100" rIns="38100" bIns="38100" anchor="ctr"/>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baseline="0" noProof="0">
              <a:ln>
                <a:noFill/>
              </a:ln>
              <a:solidFill>
                <a:schemeClr val="bg1"/>
              </a:solidFill>
              <a:effectLst/>
              <a:uLnTx/>
              <a:uFillTx/>
              <a:latin typeface="Arial" panose="020B0604020202020204"/>
              <a:cs typeface="+mn-ea"/>
            </a:endParaRPr>
          </a:p>
        </p:txBody>
      </p:sp>
      <p:sp>
        <p:nvSpPr>
          <p:cNvPr id="12" name="Shape 3677"/>
          <p:cNvSpPr/>
          <p:nvPr/>
        </p:nvSpPr>
        <p:spPr>
          <a:xfrm>
            <a:off x="2756217" y="4104553"/>
            <a:ext cx="410797" cy="336106"/>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bg1"/>
          </a:solidFill>
          <a:ln w="12700">
            <a:miter lim="400000"/>
          </a:ln>
        </p:spPr>
        <p:txBody>
          <a:bodyPr lIns="38100" tIns="38100" rIns="38100" bIns="38100" anchor="ctr"/>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baseline="0" noProof="0">
              <a:ln>
                <a:noFill/>
              </a:ln>
              <a:solidFill>
                <a:schemeClr val="bg1"/>
              </a:solidFill>
              <a:effectLst/>
              <a:uLnTx/>
              <a:uFillTx/>
              <a:latin typeface="Arial" panose="020B0604020202020204"/>
              <a:cs typeface="+mn-ea"/>
            </a:endParaRPr>
          </a:p>
        </p:txBody>
      </p:sp>
      <p:sp>
        <p:nvSpPr>
          <p:cNvPr id="18" name="Shape 3656"/>
          <p:cNvSpPr/>
          <p:nvPr/>
        </p:nvSpPr>
        <p:spPr>
          <a:xfrm>
            <a:off x="5829631" y="4067207"/>
            <a:ext cx="410797" cy="410797"/>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427" y="17673"/>
                  <a:pt x="11549" y="17618"/>
                  <a:pt x="11638" y="17529"/>
                </a:cubicBezTo>
                <a:lnTo>
                  <a:pt x="14583" y="14583"/>
                </a:lnTo>
                <a:cubicBezTo>
                  <a:pt x="14673" y="14495"/>
                  <a:pt x="14727" y="14372"/>
                  <a:pt x="14727" y="14236"/>
                </a:cubicBezTo>
                <a:cubicBezTo>
                  <a:pt x="14727" y="13966"/>
                  <a:pt x="14508" y="13745"/>
                  <a:pt x="14236" y="13745"/>
                </a:cubicBezTo>
                <a:cubicBezTo>
                  <a:pt x="14101" y="13745"/>
                  <a:pt x="13978" y="13801"/>
                  <a:pt x="13889" y="13889"/>
                </a:cubicBezTo>
                <a:lnTo>
                  <a:pt x="10944" y="16835"/>
                </a:lnTo>
                <a:cubicBezTo>
                  <a:pt x="10855" y="16924"/>
                  <a:pt x="10800" y="17047"/>
                  <a:pt x="10800" y="17183"/>
                </a:cubicBezTo>
                <a:cubicBezTo>
                  <a:pt x="10800" y="17453"/>
                  <a:pt x="11020" y="17673"/>
                  <a:pt x="11291" y="17673"/>
                </a:cubicBezTo>
                <a:moveTo>
                  <a:pt x="8980" y="14871"/>
                </a:moveTo>
                <a:cubicBezTo>
                  <a:pt x="8891" y="14960"/>
                  <a:pt x="8836" y="15083"/>
                  <a:pt x="8836" y="15218"/>
                </a:cubicBezTo>
                <a:cubicBezTo>
                  <a:pt x="8836" y="15490"/>
                  <a:pt x="9056" y="15709"/>
                  <a:pt x="9327" y="15709"/>
                </a:cubicBezTo>
                <a:cubicBezTo>
                  <a:pt x="9463" y="15709"/>
                  <a:pt x="9586" y="15654"/>
                  <a:pt x="9674" y="15565"/>
                </a:cubicBezTo>
                <a:lnTo>
                  <a:pt x="10656" y="14583"/>
                </a:lnTo>
                <a:cubicBezTo>
                  <a:pt x="10745" y="14495"/>
                  <a:pt x="10800" y="14372"/>
                  <a:pt x="10800" y="14236"/>
                </a:cubicBezTo>
                <a:cubicBezTo>
                  <a:pt x="10800" y="13966"/>
                  <a:pt x="10580" y="13745"/>
                  <a:pt x="10309" y="13745"/>
                </a:cubicBezTo>
                <a:cubicBezTo>
                  <a:pt x="10174" y="13745"/>
                  <a:pt x="10051" y="13801"/>
                  <a:pt x="9962" y="13889"/>
                </a:cubicBezTo>
                <a:cubicBezTo>
                  <a:pt x="9962" y="13889"/>
                  <a:pt x="8980" y="14871"/>
                  <a:pt x="8980" y="14871"/>
                </a:cubicBezTo>
                <a:close/>
                <a:moveTo>
                  <a:pt x="11291" y="20415"/>
                </a:moveTo>
                <a:lnTo>
                  <a:pt x="982" y="10106"/>
                </a:lnTo>
                <a:lnTo>
                  <a:pt x="982" y="1473"/>
                </a:lnTo>
                <a:cubicBezTo>
                  <a:pt x="982" y="1202"/>
                  <a:pt x="1201" y="982"/>
                  <a:pt x="1473" y="982"/>
                </a:cubicBezTo>
                <a:lnTo>
                  <a:pt x="10106" y="982"/>
                </a:lnTo>
                <a:lnTo>
                  <a:pt x="20415" y="11291"/>
                </a:lnTo>
                <a:cubicBezTo>
                  <a:pt x="20415" y="11291"/>
                  <a:pt x="11291" y="20415"/>
                  <a:pt x="11291" y="20415"/>
                </a:cubicBezTo>
                <a:close/>
                <a:moveTo>
                  <a:pt x="21456" y="10944"/>
                </a:moveTo>
                <a:lnTo>
                  <a:pt x="10656" y="144"/>
                </a:lnTo>
                <a:cubicBezTo>
                  <a:pt x="10567" y="55"/>
                  <a:pt x="10445" y="0"/>
                  <a:pt x="10309" y="0"/>
                </a:cubicBezTo>
                <a:lnTo>
                  <a:pt x="1473" y="0"/>
                </a:lnTo>
                <a:cubicBezTo>
                  <a:pt x="660" y="0"/>
                  <a:pt x="0" y="660"/>
                  <a:pt x="0" y="1473"/>
                </a:cubicBezTo>
                <a:lnTo>
                  <a:pt x="0" y="10310"/>
                </a:lnTo>
                <a:cubicBezTo>
                  <a:pt x="0" y="10445"/>
                  <a:pt x="55" y="10567"/>
                  <a:pt x="144" y="10656"/>
                </a:cubicBezTo>
                <a:lnTo>
                  <a:pt x="10944" y="21456"/>
                </a:lnTo>
                <a:cubicBezTo>
                  <a:pt x="11033" y="21545"/>
                  <a:pt x="11155" y="21600"/>
                  <a:pt x="11291" y="21600"/>
                </a:cubicBezTo>
                <a:cubicBezTo>
                  <a:pt x="11427" y="21600"/>
                  <a:pt x="11549" y="21545"/>
                  <a:pt x="11638" y="21456"/>
                </a:cubicBezTo>
                <a:lnTo>
                  <a:pt x="21456" y="11638"/>
                </a:lnTo>
                <a:cubicBezTo>
                  <a:pt x="21545" y="11549"/>
                  <a:pt x="21600" y="11427"/>
                  <a:pt x="21600" y="11291"/>
                </a:cubicBezTo>
                <a:cubicBezTo>
                  <a:pt x="21600" y="11156"/>
                  <a:pt x="21545" y="11033"/>
                  <a:pt x="21456" y="10944"/>
                </a:cubicBezTo>
                <a:moveTo>
                  <a:pt x="11782" y="13255"/>
                </a:moveTo>
                <a:cubicBezTo>
                  <a:pt x="11917" y="13255"/>
                  <a:pt x="12040" y="13200"/>
                  <a:pt x="12129" y="13111"/>
                </a:cubicBezTo>
                <a:lnTo>
                  <a:pt x="14093" y="11147"/>
                </a:lnTo>
                <a:cubicBezTo>
                  <a:pt x="14182" y="11058"/>
                  <a:pt x="14236" y="10936"/>
                  <a:pt x="14236" y="10800"/>
                </a:cubicBezTo>
                <a:cubicBezTo>
                  <a:pt x="14236" y="10529"/>
                  <a:pt x="14017" y="10310"/>
                  <a:pt x="13745" y="10310"/>
                </a:cubicBezTo>
                <a:cubicBezTo>
                  <a:pt x="13610" y="10310"/>
                  <a:pt x="13487" y="10364"/>
                  <a:pt x="13398" y="10453"/>
                </a:cubicBezTo>
                <a:lnTo>
                  <a:pt x="11435" y="12417"/>
                </a:lnTo>
                <a:cubicBezTo>
                  <a:pt x="11346" y="12506"/>
                  <a:pt x="11291" y="12628"/>
                  <a:pt x="11291" y="12765"/>
                </a:cubicBezTo>
                <a:cubicBezTo>
                  <a:pt x="11291" y="13035"/>
                  <a:pt x="11510" y="13255"/>
                  <a:pt x="11782" y="13255"/>
                </a:cubicBezTo>
                <a:moveTo>
                  <a:pt x="4418" y="4909"/>
                </a:moveTo>
                <a:cubicBezTo>
                  <a:pt x="4147" y="4909"/>
                  <a:pt x="3927" y="4690"/>
                  <a:pt x="3927" y="4418"/>
                </a:cubicBezTo>
                <a:cubicBezTo>
                  <a:pt x="3927" y="4147"/>
                  <a:pt x="4147" y="3927"/>
                  <a:pt x="4418" y="3927"/>
                </a:cubicBezTo>
                <a:cubicBezTo>
                  <a:pt x="4690" y="3927"/>
                  <a:pt x="4909" y="4147"/>
                  <a:pt x="4909" y="4418"/>
                </a:cubicBezTo>
                <a:cubicBezTo>
                  <a:pt x="4909" y="4690"/>
                  <a:pt x="4690" y="4909"/>
                  <a:pt x="4418" y="4909"/>
                </a:cubicBezTo>
                <a:moveTo>
                  <a:pt x="4418" y="2945"/>
                </a:moveTo>
                <a:cubicBezTo>
                  <a:pt x="3605" y="2945"/>
                  <a:pt x="2945" y="3605"/>
                  <a:pt x="2945" y="4418"/>
                </a:cubicBezTo>
                <a:cubicBezTo>
                  <a:pt x="2945" y="5232"/>
                  <a:pt x="3605" y="5891"/>
                  <a:pt x="4418" y="5891"/>
                </a:cubicBezTo>
                <a:cubicBezTo>
                  <a:pt x="5231" y="5891"/>
                  <a:pt x="5891" y="5232"/>
                  <a:pt x="5891" y="4418"/>
                </a:cubicBezTo>
                <a:cubicBezTo>
                  <a:pt x="5891" y="3605"/>
                  <a:pt x="5231" y="2945"/>
                  <a:pt x="4418" y="2945"/>
                </a:cubicBezTo>
              </a:path>
            </a:pathLst>
          </a:custGeom>
          <a:solidFill>
            <a:schemeClr val="bg1"/>
          </a:solidFill>
          <a:ln w="12700">
            <a:miter lim="400000"/>
          </a:ln>
        </p:spPr>
        <p:txBody>
          <a:bodyPr lIns="38100" tIns="38100" rIns="38100" bIns="38100" anchor="ctr"/>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baseline="0" noProof="0">
              <a:ln>
                <a:noFill/>
              </a:ln>
              <a:solidFill>
                <a:schemeClr val="bg1"/>
              </a:solidFill>
              <a:effectLst/>
              <a:uLnTx/>
              <a:uFillTx/>
              <a:latin typeface="Arial" panose="020B0604020202020204"/>
              <a:cs typeface="+mn-ea"/>
            </a:endParaRPr>
          </a:p>
        </p:txBody>
      </p:sp>
      <p:sp>
        <p:nvSpPr>
          <p:cNvPr id="19" name="Shape 3717"/>
          <p:cNvSpPr/>
          <p:nvPr/>
        </p:nvSpPr>
        <p:spPr>
          <a:xfrm>
            <a:off x="9332055" y="1533669"/>
            <a:ext cx="410797" cy="410797"/>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9"/>
                  <a:pt x="6873" y="21109"/>
                </a:cubicBezTo>
                <a:cubicBezTo>
                  <a:pt x="6873" y="21380"/>
                  <a:pt x="7092" y="21600"/>
                  <a:pt x="7364" y="21600"/>
                </a:cubicBezTo>
                <a:lnTo>
                  <a:pt x="14236" y="21600"/>
                </a:lnTo>
                <a:cubicBezTo>
                  <a:pt x="14508" y="21600"/>
                  <a:pt x="14727" y="21380"/>
                  <a:pt x="14727" y="21109"/>
                </a:cubicBezTo>
                <a:cubicBezTo>
                  <a:pt x="14727" y="20839"/>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chemeClr val="bg1"/>
          </a:solidFill>
          <a:ln w="12700">
            <a:miter lim="400000"/>
          </a:ln>
        </p:spPr>
        <p:txBody>
          <a:bodyPr lIns="38100" tIns="38100" rIns="38100" bIns="38100" anchor="ctr"/>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baseline="0" noProof="0">
              <a:ln>
                <a:noFill/>
              </a:ln>
              <a:solidFill>
                <a:schemeClr val="bg1"/>
              </a:solidFill>
              <a:effectLst/>
              <a:uLnTx/>
              <a:uFillTx/>
              <a:latin typeface="Arial" panose="020B0604020202020204"/>
              <a:cs typeface="+mn-ea"/>
            </a:endParaRPr>
          </a:p>
        </p:txBody>
      </p:sp>
      <p:grpSp>
        <p:nvGrpSpPr>
          <p:cNvPr id="21" name="组合 20"/>
          <p:cNvGrpSpPr/>
          <p:nvPr/>
        </p:nvGrpSpPr>
        <p:grpSpPr>
          <a:xfrm>
            <a:off x="1489787" y="2212652"/>
            <a:ext cx="3085465" cy="1405890"/>
            <a:chOff x="1338006" y="4268004"/>
            <a:chExt cx="3085465" cy="1405890"/>
          </a:xfrm>
        </p:grpSpPr>
        <p:sp>
          <p:nvSpPr>
            <p:cNvPr id="22" name="TextBox 11"/>
            <p:cNvSpPr txBox="1"/>
            <p:nvPr/>
          </p:nvSpPr>
          <p:spPr>
            <a:xfrm>
              <a:off x="1338006" y="4640749"/>
              <a:ext cx="3085465" cy="1033145"/>
            </a:xfrm>
            <a:prstGeom prst="rect">
              <a:avLst/>
            </a:prstGeom>
            <a:noFill/>
          </p:spPr>
          <p:txBody>
            <a:bodyPr wrap="square" lIns="0" tIns="0" rIns="0" bIns="0" rtlCol="0">
              <a:spAutoFit/>
              <a:scene3d>
                <a:camera prst="orthographicFront"/>
                <a:lightRig rig="threePt" dir="t"/>
              </a:scene3d>
              <a:sp3d contourW="12700"/>
            </a:bodyPr>
            <a:p>
              <a:pPr marL="0" marR="0" lvl="0" indent="0" algn="ctr" defTabSz="914400" rtl="0" eaLnBrk="1" fontAlgn="auto" latinLnBrk="0" hangingPunct="1">
                <a:lnSpc>
                  <a:spcPct val="120000"/>
                </a:lnSpc>
                <a:spcBef>
                  <a:spcPts val="0"/>
                </a:spcBef>
                <a:spcAft>
                  <a:spcPts val="0"/>
                </a:spcAft>
                <a:buClrTx/>
                <a:buSzTx/>
                <a:buFontTx/>
                <a:buNone/>
                <a:defRPr/>
              </a:pPr>
              <a:r>
                <a:rPr kumimoji="0" sz="1400" b="0" i="0" baseline="0" noProof="0" dirty="0">
                  <a:ln>
                    <a:noFill/>
                  </a:ln>
                  <a:solidFill>
                    <a:schemeClr val="bg1"/>
                  </a:solidFill>
                  <a:effectLst/>
                  <a:uLnTx/>
                  <a:uFillTx/>
                  <a:latin typeface="+mn-ea"/>
                  <a:cs typeface="+mn-ea"/>
                </a:rPr>
                <a:t>闪租APP是一个租车系统，主要用于广大用户租借车辆，给需要租车的用户带来极大的方便，直接线上与车行谈妥，无需再花时间线下与车行进行租借交易。</a:t>
              </a:r>
              <a:endParaRPr kumimoji="0" sz="1400" b="0" i="0" baseline="0" noProof="0" dirty="0">
                <a:ln>
                  <a:noFill/>
                </a:ln>
                <a:solidFill>
                  <a:schemeClr val="bg1"/>
                </a:solidFill>
                <a:effectLst/>
                <a:uLnTx/>
                <a:uFillTx/>
                <a:latin typeface="+mn-ea"/>
                <a:cs typeface="+mn-ea"/>
              </a:endParaRPr>
            </a:p>
          </p:txBody>
        </p:sp>
        <p:sp>
          <p:nvSpPr>
            <p:cNvPr id="23" name="TextBox 11"/>
            <p:cNvSpPr txBox="1"/>
            <p:nvPr/>
          </p:nvSpPr>
          <p:spPr>
            <a:xfrm>
              <a:off x="1643441" y="4268004"/>
              <a:ext cx="2449035" cy="276860"/>
            </a:xfrm>
            <a:prstGeom prst="rect">
              <a:avLst/>
            </a:prstGeom>
            <a:noFill/>
          </p:spPr>
          <p:txBody>
            <a:bodyPr wrap="square" lIns="0" tIns="0" rIns="0" bIns="0" rtlCol="0">
              <a:spAutoFit/>
              <a:scene3d>
                <a:camera prst="orthographicFront"/>
                <a:lightRig rig="threePt" dir="t"/>
              </a:scene3d>
              <a:sp3d contourW="12700"/>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baseline="0" noProof="0" dirty="0">
                  <a:ln>
                    <a:noFill/>
                  </a:ln>
                  <a:solidFill>
                    <a:schemeClr val="bg1"/>
                  </a:solidFill>
                  <a:effectLst/>
                  <a:uLnTx/>
                  <a:uFillTx/>
                  <a:latin typeface="+mn-ea"/>
                  <a:cs typeface="+mn-ea"/>
                </a:rPr>
                <a:t>项目背景</a:t>
              </a:r>
              <a:endParaRPr kumimoji="0" lang="zh-CN" altLang="en-US" sz="1800" b="0" i="0" baseline="0" noProof="0" dirty="0">
                <a:ln>
                  <a:noFill/>
                </a:ln>
                <a:solidFill>
                  <a:schemeClr val="bg1"/>
                </a:solidFill>
                <a:effectLst/>
                <a:uLnTx/>
                <a:uFillTx/>
                <a:latin typeface="+mn-ea"/>
                <a:cs typeface="+mn-ea"/>
              </a:endParaRPr>
            </a:p>
          </p:txBody>
        </p:sp>
      </p:grpSp>
      <p:grpSp>
        <p:nvGrpSpPr>
          <p:cNvPr id="24" name="组合 23"/>
          <p:cNvGrpSpPr/>
          <p:nvPr/>
        </p:nvGrpSpPr>
        <p:grpSpPr>
          <a:xfrm>
            <a:off x="4810511" y="2212652"/>
            <a:ext cx="2933700" cy="1664335"/>
            <a:chOff x="1643441" y="4268004"/>
            <a:chExt cx="2933700" cy="1664335"/>
          </a:xfrm>
        </p:grpSpPr>
        <p:sp>
          <p:nvSpPr>
            <p:cNvPr id="25" name="TextBox 11"/>
            <p:cNvSpPr txBox="1"/>
            <p:nvPr/>
          </p:nvSpPr>
          <p:spPr>
            <a:xfrm>
              <a:off x="1643441" y="4640749"/>
              <a:ext cx="2933700" cy="1291590"/>
            </a:xfrm>
            <a:prstGeom prst="rect">
              <a:avLst/>
            </a:prstGeom>
            <a:noFill/>
          </p:spPr>
          <p:txBody>
            <a:bodyPr wrap="square" lIns="0" tIns="0" rIns="0" bIns="0" rtlCol="0">
              <a:spAutoFit/>
              <a:scene3d>
                <a:camera prst="orthographicFront"/>
                <a:lightRig rig="threePt" dir="t"/>
              </a:scene3d>
              <a:sp3d contourW="12700"/>
            </a:bodyPr>
            <a:p>
              <a:pPr marL="0" marR="0" lvl="0" indent="0" algn="ctr" defTabSz="914400" rtl="0" eaLnBrk="1" fontAlgn="auto" latinLnBrk="0" hangingPunct="1">
                <a:lnSpc>
                  <a:spcPct val="120000"/>
                </a:lnSpc>
                <a:spcBef>
                  <a:spcPts val="0"/>
                </a:spcBef>
                <a:spcAft>
                  <a:spcPts val="0"/>
                </a:spcAft>
                <a:buClrTx/>
                <a:buSzTx/>
                <a:buFontTx/>
                <a:buNone/>
                <a:defRPr/>
              </a:pPr>
              <a:r>
                <a:rPr kumimoji="0" sz="1400" b="0" i="0" baseline="0" noProof="0" dirty="0">
                  <a:ln>
                    <a:noFill/>
                  </a:ln>
                  <a:solidFill>
                    <a:schemeClr val="bg1"/>
                  </a:solidFill>
                  <a:effectLst/>
                  <a:uLnTx/>
                  <a:uFillTx/>
                  <a:latin typeface="+mn-ea"/>
                  <a:cs typeface="+mn-ea"/>
                </a:rPr>
                <a:t>这个项目主要有登录，注册，首页取车城市选择，首页取车日期选择，消息，扫一扫，车辆详细信息，用户评价，收银台，订单，个人中心和设置模块</a:t>
              </a:r>
              <a:r>
                <a:rPr kumimoji="0" lang="zh-CN" sz="1400" b="0" i="0" baseline="0" noProof="0" dirty="0">
                  <a:ln>
                    <a:noFill/>
                  </a:ln>
                  <a:solidFill>
                    <a:schemeClr val="bg1"/>
                  </a:solidFill>
                  <a:effectLst/>
                  <a:uLnTx/>
                  <a:uFillTx/>
                  <a:latin typeface="+mn-ea"/>
                  <a:cs typeface="+mn-ea"/>
                </a:rPr>
                <a:t>，共</a:t>
              </a:r>
              <a:r>
                <a:rPr kumimoji="0" lang="en-US" altLang="zh-CN" sz="1400" b="0" i="0" baseline="0" noProof="0" dirty="0">
                  <a:ln>
                    <a:noFill/>
                  </a:ln>
                  <a:solidFill>
                    <a:schemeClr val="bg1"/>
                  </a:solidFill>
                  <a:effectLst/>
                  <a:uLnTx/>
                  <a:uFillTx/>
                  <a:latin typeface="+mn-ea"/>
                  <a:cs typeface="+mn-ea"/>
                </a:rPr>
                <a:t>12</a:t>
              </a:r>
              <a:r>
                <a:rPr kumimoji="0" lang="zh-CN" altLang="en-US" sz="1400" b="0" i="0" baseline="0" noProof="0" dirty="0">
                  <a:ln>
                    <a:noFill/>
                  </a:ln>
                  <a:solidFill>
                    <a:schemeClr val="bg1"/>
                  </a:solidFill>
                  <a:effectLst/>
                  <a:uLnTx/>
                  <a:uFillTx/>
                  <a:latin typeface="+mn-ea"/>
                  <a:cs typeface="+mn-ea"/>
                </a:rPr>
                <a:t>大模块</a:t>
              </a:r>
              <a:endParaRPr kumimoji="0" lang="zh-CN" altLang="en-US" sz="1400" b="0" i="0" baseline="0" noProof="0" dirty="0">
                <a:ln>
                  <a:noFill/>
                </a:ln>
                <a:solidFill>
                  <a:schemeClr val="bg1"/>
                </a:solidFill>
                <a:effectLst/>
                <a:uLnTx/>
                <a:uFillTx/>
                <a:latin typeface="+mn-ea"/>
                <a:cs typeface="+mn-ea"/>
              </a:endParaRPr>
            </a:p>
          </p:txBody>
        </p:sp>
        <p:sp>
          <p:nvSpPr>
            <p:cNvPr id="26" name="TextBox 11"/>
            <p:cNvSpPr txBox="1"/>
            <p:nvPr/>
          </p:nvSpPr>
          <p:spPr>
            <a:xfrm>
              <a:off x="1643441" y="4268004"/>
              <a:ext cx="2449035" cy="276860"/>
            </a:xfrm>
            <a:prstGeom prst="rect">
              <a:avLst/>
            </a:prstGeom>
            <a:noFill/>
          </p:spPr>
          <p:txBody>
            <a:bodyPr wrap="square" lIns="0" tIns="0" rIns="0" bIns="0" rtlCol="0">
              <a:spAutoFit/>
              <a:scene3d>
                <a:camera prst="orthographicFront"/>
                <a:lightRig rig="threePt" dir="t"/>
              </a:scene3d>
              <a:sp3d contourW="12700"/>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baseline="0" noProof="0" dirty="0">
                  <a:ln>
                    <a:noFill/>
                  </a:ln>
                  <a:solidFill>
                    <a:schemeClr val="bg1"/>
                  </a:solidFill>
                  <a:effectLst/>
                  <a:uLnTx/>
                  <a:uFillTx/>
                  <a:latin typeface="+mn-ea"/>
                  <a:cs typeface="+mn-ea"/>
                </a:rPr>
                <a:t>项目需求</a:t>
              </a:r>
              <a:endParaRPr kumimoji="0" lang="zh-CN" altLang="en-US" sz="1800" b="0" i="0" baseline="0" noProof="0" dirty="0">
                <a:ln>
                  <a:noFill/>
                </a:ln>
                <a:solidFill>
                  <a:schemeClr val="bg1"/>
                </a:solidFill>
                <a:effectLst/>
                <a:uLnTx/>
                <a:uFillTx/>
                <a:latin typeface="+mn-ea"/>
                <a:cs typeface="+mn-ea"/>
              </a:endParaRPr>
            </a:p>
          </p:txBody>
        </p:sp>
      </p:grpSp>
      <p:grpSp>
        <p:nvGrpSpPr>
          <p:cNvPr id="27" name="组合 26"/>
          <p:cNvGrpSpPr/>
          <p:nvPr/>
        </p:nvGrpSpPr>
        <p:grpSpPr>
          <a:xfrm>
            <a:off x="8026550" y="2212652"/>
            <a:ext cx="3021330" cy="3990340"/>
            <a:chOff x="1768536" y="4268004"/>
            <a:chExt cx="3021330" cy="3990340"/>
          </a:xfrm>
        </p:grpSpPr>
        <p:sp>
          <p:nvSpPr>
            <p:cNvPr id="28" name="TextBox 11"/>
            <p:cNvSpPr txBox="1"/>
            <p:nvPr/>
          </p:nvSpPr>
          <p:spPr>
            <a:xfrm>
              <a:off x="1768536" y="4640749"/>
              <a:ext cx="3021330" cy="3617595"/>
            </a:xfrm>
            <a:prstGeom prst="rect">
              <a:avLst/>
            </a:prstGeom>
            <a:noFill/>
          </p:spPr>
          <p:txBody>
            <a:bodyPr wrap="square" lIns="0" tIns="0" rIns="0" bIns="0" rtlCol="0">
              <a:spAutoFit/>
              <a:scene3d>
                <a:camera prst="orthographicFront"/>
                <a:lightRig rig="threePt" dir="t"/>
              </a:scene3d>
              <a:sp3d contourW="12700"/>
            </a:bodyPr>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baseline="0" noProof="0" dirty="0">
                  <a:ln>
                    <a:noFill/>
                  </a:ln>
                  <a:solidFill>
                    <a:schemeClr val="bg1"/>
                  </a:solidFill>
                  <a:effectLst/>
                  <a:uLnTx/>
                  <a:uFillTx/>
                  <a:latin typeface="+mn-ea"/>
                  <a:cs typeface="+mn-ea"/>
                </a:rPr>
                <a:t>后台采用Spring Boot 、 Spring Cloud微服务作为核心框架，数据持久层使用MyBatis框架，使用Redis作为数据缓存，用JWT进行前后端分离认证，整体使用Swagger解决前后端交互接口支持和调用的便捷性；前台使用Vuejs框架实现对页面的动态编辑操作；vue-router路由实现了APP的各个页面之间的路由/路由传参的跳转；H5实现了扫一扫功能；VantUI实现了对页面的布局；VueX状态管理实现对此APP中共用信息的储存待用户下一次访问时，更高效的显示到页面；Vue路由守卫进行此APP的路由安全。</a:t>
              </a:r>
              <a:endParaRPr kumimoji="0" lang="zh-CN" altLang="en-US" sz="1400" b="0" i="0" baseline="0" noProof="0" dirty="0">
                <a:ln>
                  <a:noFill/>
                </a:ln>
                <a:solidFill>
                  <a:schemeClr val="bg1"/>
                </a:solidFill>
                <a:effectLst/>
                <a:uLnTx/>
                <a:uFillTx/>
                <a:latin typeface="+mn-ea"/>
                <a:cs typeface="+mn-ea"/>
              </a:endParaRPr>
            </a:p>
          </p:txBody>
        </p:sp>
        <p:sp>
          <p:nvSpPr>
            <p:cNvPr id="29" name="TextBox 11"/>
            <p:cNvSpPr txBox="1"/>
            <p:nvPr/>
          </p:nvSpPr>
          <p:spPr>
            <a:xfrm>
              <a:off x="2054286" y="4268004"/>
              <a:ext cx="2449035" cy="276860"/>
            </a:xfrm>
            <a:prstGeom prst="rect">
              <a:avLst/>
            </a:prstGeom>
            <a:noFill/>
          </p:spPr>
          <p:txBody>
            <a:bodyPr wrap="square" lIns="0" tIns="0" rIns="0" bIns="0" rtlCol="0">
              <a:spAutoFit/>
              <a:scene3d>
                <a:camera prst="orthographicFront"/>
                <a:lightRig rig="threePt" dir="t"/>
              </a:scene3d>
              <a:sp3d contourW="12700"/>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baseline="0" noProof="0" dirty="0">
                  <a:ln>
                    <a:noFill/>
                  </a:ln>
                  <a:solidFill>
                    <a:schemeClr val="bg1"/>
                  </a:solidFill>
                  <a:effectLst/>
                  <a:uLnTx/>
                  <a:uFillTx/>
                  <a:latin typeface="+mn-ea"/>
                  <a:cs typeface="+mn-ea"/>
                </a:rPr>
                <a:t>项目架构</a:t>
              </a:r>
              <a:endParaRPr kumimoji="0" lang="zh-CN" altLang="en-US" sz="1800" b="0" i="0" baseline="0" noProof="0" dirty="0">
                <a:ln>
                  <a:noFill/>
                </a:ln>
                <a:solidFill>
                  <a:schemeClr val="bg1"/>
                </a:solidFill>
                <a:effectLst/>
                <a:uLnTx/>
                <a:uFillTx/>
                <a:latin typeface="+mn-ea"/>
                <a:cs typeface="+mn-ea"/>
              </a:endParaRPr>
            </a:p>
          </p:txBody>
        </p:sp>
      </p:grpSp>
      <p:grpSp>
        <p:nvGrpSpPr>
          <p:cNvPr id="30" name="组合 29"/>
          <p:cNvGrpSpPr/>
          <p:nvPr/>
        </p:nvGrpSpPr>
        <p:grpSpPr>
          <a:xfrm>
            <a:off x="1477087" y="4719304"/>
            <a:ext cx="3085465" cy="1664335"/>
            <a:chOff x="1337371" y="4268004"/>
            <a:chExt cx="3085465" cy="1664335"/>
          </a:xfrm>
        </p:grpSpPr>
        <p:sp>
          <p:nvSpPr>
            <p:cNvPr id="31" name="TextBox 11"/>
            <p:cNvSpPr txBox="1"/>
            <p:nvPr/>
          </p:nvSpPr>
          <p:spPr>
            <a:xfrm>
              <a:off x="1337371" y="4640749"/>
              <a:ext cx="3085465" cy="1291590"/>
            </a:xfrm>
            <a:prstGeom prst="rect">
              <a:avLst/>
            </a:prstGeom>
            <a:noFill/>
          </p:spPr>
          <p:txBody>
            <a:bodyPr wrap="square" lIns="0" tIns="0" rIns="0" bIns="0" rtlCol="0">
              <a:spAutoFit/>
              <a:scene3d>
                <a:camera prst="orthographicFront"/>
                <a:lightRig rig="threePt" dir="t"/>
              </a:scene3d>
              <a:sp3d contourW="12700"/>
            </a:bodyPr>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baseline="0" noProof="0" dirty="0">
                  <a:ln>
                    <a:noFill/>
                  </a:ln>
                  <a:solidFill>
                    <a:schemeClr val="bg1"/>
                  </a:solidFill>
                  <a:effectLst/>
                  <a:uLnTx/>
                  <a:uFillTx/>
                  <a:latin typeface="+mn-ea"/>
                  <a:cs typeface="+mn-ea"/>
                </a:rPr>
                <a:t>后台使用了</a:t>
              </a:r>
              <a:r>
                <a:rPr lang="zh-CN" altLang="en-US" sz="1400" noProof="0" dirty="0">
                  <a:ln>
                    <a:noFill/>
                  </a:ln>
                  <a:solidFill>
                    <a:schemeClr val="bg1"/>
                  </a:solidFill>
                  <a:effectLst/>
                  <a:uLnTx/>
                  <a:uFillTx/>
                  <a:latin typeface="+mn-ea"/>
                  <a:cs typeface="+mn-ea"/>
                  <a:sym typeface="+mn-ea"/>
                </a:rPr>
                <a:t>Spring Boot 、 Spring Cloud微服务，MyBatis，Redis，JWT，Swagger；前台使用Vuejs，vue-router，</a:t>
              </a:r>
              <a:r>
                <a:rPr lang="en-US" altLang="zh-CN" sz="1400" noProof="0" dirty="0">
                  <a:ln>
                    <a:noFill/>
                  </a:ln>
                  <a:solidFill>
                    <a:schemeClr val="bg1"/>
                  </a:solidFill>
                  <a:effectLst/>
                  <a:uLnTx/>
                  <a:uFillTx/>
                  <a:latin typeface="+mn-ea"/>
                  <a:cs typeface="+mn-ea"/>
                  <a:sym typeface="+mn-ea"/>
                </a:rPr>
                <a:t>H5</a:t>
              </a:r>
              <a:r>
                <a:rPr lang="zh-CN" altLang="en-US" sz="1400" noProof="0" dirty="0">
                  <a:ln>
                    <a:noFill/>
                  </a:ln>
                  <a:solidFill>
                    <a:schemeClr val="bg1"/>
                  </a:solidFill>
                  <a:effectLst/>
                  <a:uLnTx/>
                  <a:uFillTx/>
                  <a:latin typeface="+mn-ea"/>
                  <a:cs typeface="+mn-ea"/>
                  <a:sym typeface="+mn-ea"/>
                </a:rPr>
                <a:t>，VantUI，VueX，</a:t>
              </a:r>
              <a:r>
                <a:rPr lang="en-US" altLang="zh-CN" sz="1400" noProof="0" dirty="0">
                  <a:ln>
                    <a:noFill/>
                  </a:ln>
                  <a:solidFill>
                    <a:schemeClr val="bg1"/>
                  </a:solidFill>
                  <a:effectLst/>
                  <a:uLnTx/>
                  <a:uFillTx/>
                  <a:latin typeface="+mn-ea"/>
                  <a:cs typeface="+mn-ea"/>
                  <a:sym typeface="+mn-ea"/>
                </a:rPr>
                <a:t>vue</a:t>
              </a:r>
              <a:r>
                <a:rPr lang="zh-CN" altLang="en-US" sz="1400" noProof="0" dirty="0">
                  <a:ln>
                    <a:noFill/>
                  </a:ln>
                  <a:solidFill>
                    <a:schemeClr val="bg1"/>
                  </a:solidFill>
                  <a:effectLst/>
                  <a:uLnTx/>
                  <a:uFillTx/>
                  <a:latin typeface="+mn-ea"/>
                  <a:cs typeface="+mn-ea"/>
                  <a:sym typeface="+mn-ea"/>
                </a:rPr>
                <a:t>路由守卫，</a:t>
              </a:r>
              <a:r>
                <a:rPr lang="zh-CN" altLang="en-US" sz="1400" noProof="0" dirty="0">
                  <a:ln>
                    <a:noFill/>
                  </a:ln>
                  <a:solidFill>
                    <a:schemeClr val="bg1"/>
                  </a:solidFill>
                  <a:effectLst/>
                  <a:uLnTx/>
                  <a:uFillTx/>
                  <a:latin typeface="+mn-ea"/>
                  <a:cs typeface="+mn-ea"/>
                  <a:sym typeface="+mn-ea"/>
                </a:rPr>
                <a:t>Swagger</a:t>
              </a:r>
              <a:endParaRPr lang="zh-CN" altLang="en-US" sz="1400" noProof="0" dirty="0">
                <a:ln>
                  <a:noFill/>
                </a:ln>
                <a:solidFill>
                  <a:schemeClr val="bg1"/>
                </a:solidFill>
                <a:effectLst/>
                <a:uLnTx/>
                <a:uFillTx/>
                <a:latin typeface="+mn-ea"/>
                <a:cs typeface="+mn-ea"/>
                <a:sym typeface="+mn-ea"/>
              </a:endParaRPr>
            </a:p>
          </p:txBody>
        </p:sp>
        <p:sp>
          <p:nvSpPr>
            <p:cNvPr id="32" name="TextBox 11"/>
            <p:cNvSpPr txBox="1"/>
            <p:nvPr/>
          </p:nvSpPr>
          <p:spPr>
            <a:xfrm>
              <a:off x="1643441" y="4268004"/>
              <a:ext cx="2449035" cy="276860"/>
            </a:xfrm>
            <a:prstGeom prst="rect">
              <a:avLst/>
            </a:prstGeom>
            <a:noFill/>
          </p:spPr>
          <p:txBody>
            <a:bodyPr wrap="square" lIns="0" tIns="0" rIns="0" bIns="0" rtlCol="0">
              <a:spAutoFit/>
              <a:scene3d>
                <a:camera prst="orthographicFront"/>
                <a:lightRig rig="threePt" dir="t"/>
              </a:scene3d>
              <a:sp3d contourW="12700"/>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baseline="0" noProof="0" dirty="0">
                  <a:ln>
                    <a:noFill/>
                  </a:ln>
                  <a:solidFill>
                    <a:schemeClr val="bg1"/>
                  </a:solidFill>
                  <a:effectLst/>
                  <a:uLnTx/>
                  <a:uFillTx/>
                  <a:latin typeface="+mn-ea"/>
                  <a:cs typeface="+mn-ea"/>
                </a:rPr>
                <a:t>使用技术</a:t>
              </a:r>
              <a:endParaRPr kumimoji="0" lang="zh-CN" altLang="en-US" sz="1800" b="0" i="0" baseline="0" noProof="0" dirty="0">
                <a:ln>
                  <a:noFill/>
                </a:ln>
                <a:solidFill>
                  <a:schemeClr val="bg1"/>
                </a:solidFill>
                <a:effectLst/>
                <a:uLnTx/>
                <a:uFillTx/>
                <a:latin typeface="+mn-ea"/>
                <a:cs typeface="+mn-ea"/>
              </a:endParaRPr>
            </a:p>
          </p:txBody>
        </p:sp>
      </p:grpSp>
      <p:grpSp>
        <p:nvGrpSpPr>
          <p:cNvPr id="33" name="组合 32"/>
          <p:cNvGrpSpPr/>
          <p:nvPr/>
        </p:nvGrpSpPr>
        <p:grpSpPr>
          <a:xfrm>
            <a:off x="4810511" y="4719304"/>
            <a:ext cx="2933065" cy="630555"/>
            <a:chOff x="1643441" y="4268004"/>
            <a:chExt cx="2933065" cy="630555"/>
          </a:xfrm>
        </p:grpSpPr>
        <p:sp>
          <p:nvSpPr>
            <p:cNvPr id="66" name="TextBox 11"/>
            <p:cNvSpPr txBox="1"/>
            <p:nvPr/>
          </p:nvSpPr>
          <p:spPr>
            <a:xfrm>
              <a:off x="1643441" y="4640749"/>
              <a:ext cx="2933065" cy="257810"/>
            </a:xfrm>
            <a:prstGeom prst="rect">
              <a:avLst/>
            </a:prstGeom>
            <a:noFill/>
          </p:spPr>
          <p:txBody>
            <a:bodyPr wrap="square" lIns="0" tIns="0" rIns="0" bIns="0" rtlCol="0">
              <a:spAutoFit/>
              <a:scene3d>
                <a:camera prst="orthographicFront"/>
                <a:lightRig rig="threePt" dir="t"/>
              </a:scene3d>
              <a:sp3d contourW="12700"/>
            </a:bodyPr>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baseline="0" noProof="0" dirty="0">
                  <a:ln>
                    <a:noFill/>
                  </a:ln>
                  <a:solidFill>
                    <a:schemeClr val="bg1"/>
                  </a:solidFill>
                  <a:effectLst/>
                  <a:uLnTx/>
                  <a:uFillTx/>
                  <a:latin typeface="+mn-ea"/>
                  <a:cs typeface="+mn-ea"/>
                </a:rPr>
                <a:t>用户租车时一系列操作，扫一扫等</a:t>
              </a:r>
              <a:endParaRPr kumimoji="0" lang="zh-CN" altLang="en-US" sz="1400" b="0" i="0" baseline="0" noProof="0" dirty="0">
                <a:ln>
                  <a:noFill/>
                </a:ln>
                <a:solidFill>
                  <a:schemeClr val="bg1"/>
                </a:solidFill>
                <a:effectLst/>
                <a:uLnTx/>
                <a:uFillTx/>
                <a:latin typeface="+mn-ea"/>
                <a:cs typeface="+mn-ea"/>
              </a:endParaRPr>
            </a:p>
          </p:txBody>
        </p:sp>
        <p:sp>
          <p:nvSpPr>
            <p:cNvPr id="67" name="TextBox 11"/>
            <p:cNvSpPr txBox="1"/>
            <p:nvPr/>
          </p:nvSpPr>
          <p:spPr>
            <a:xfrm>
              <a:off x="1643441" y="4268004"/>
              <a:ext cx="2449035" cy="276860"/>
            </a:xfrm>
            <a:prstGeom prst="rect">
              <a:avLst/>
            </a:prstGeom>
            <a:noFill/>
          </p:spPr>
          <p:txBody>
            <a:bodyPr wrap="square" lIns="0" tIns="0" rIns="0" bIns="0" rtlCol="0">
              <a:spAutoFit/>
              <a:scene3d>
                <a:camera prst="orthographicFront"/>
                <a:lightRig rig="threePt" dir="t"/>
              </a:scene3d>
              <a:sp3d contourW="12700"/>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baseline="0" noProof="0" dirty="0">
                  <a:ln>
                    <a:noFill/>
                  </a:ln>
                  <a:solidFill>
                    <a:schemeClr val="bg1"/>
                  </a:solidFill>
                  <a:effectLst/>
                  <a:uLnTx/>
                  <a:uFillTx/>
                  <a:latin typeface="+mn-ea"/>
                  <a:cs typeface="+mn-ea"/>
                </a:rPr>
                <a:t>项目亮点</a:t>
              </a:r>
              <a:endParaRPr kumimoji="0" lang="zh-CN" altLang="en-US" sz="1800" b="0" i="0" baseline="0" noProof="0" dirty="0">
                <a:ln>
                  <a:noFill/>
                </a:ln>
                <a:solidFill>
                  <a:schemeClr val="bg1"/>
                </a:solidFill>
                <a:effectLst/>
                <a:uLnTx/>
                <a:uFillTx/>
                <a:latin typeface="+mn-ea"/>
                <a:cs typeface="+mn-ea"/>
              </a:endParaRPr>
            </a:p>
          </p:txBody>
        </p:sp>
      </p:grpSp>
      <p:pic>
        <p:nvPicPr>
          <p:cNvPr id="34" name="图片 33" descr="课工场LOGO（白）"/>
          <p:cNvPicPr>
            <a:picLocks noChangeAspect="1"/>
          </p:cNvPicPr>
          <p:nvPr/>
        </p:nvPicPr>
        <p:blipFill>
          <a:blip r:embed="rId1"/>
          <a:srcRect t="26286" b="31257"/>
          <a:stretch>
            <a:fillRect/>
          </a:stretch>
        </p:blipFill>
        <p:spPr>
          <a:xfrm>
            <a:off x="10640907" y="46567"/>
            <a:ext cx="1433407" cy="629073"/>
          </a:xfrm>
          <a:prstGeom prst="rect">
            <a:avLst/>
          </a:prstGeom>
        </p:spPr>
      </p:pic>
      <p:sp>
        <p:nvSpPr>
          <p:cNvPr id="35" name="灯片编号占位符 34"/>
          <p:cNvSpPr>
            <a:spLocks noGrp="1"/>
          </p:cNvSpPr>
          <p:nvPr>
            <p:ph type="sldNum" sz="quarter" idx="11"/>
          </p:nvPr>
        </p:nvSpPr>
        <p:spPr>
          <a:xfrm>
            <a:off x="10761980" y="6408420"/>
            <a:ext cx="1311910" cy="365125"/>
          </a:xfrm>
        </p:spPr>
        <p:txBody>
          <a:bodyPr/>
          <a:p>
            <a:fld id="{0C913308-F349-4B6D-A68A-DD1791B4A57B}" type="slidenum">
              <a:rPr lang="zh-CN" altLang="en-US" b="1" smtClean="0">
                <a:solidFill>
                  <a:schemeClr val="bg1"/>
                </a:solidFill>
                <a:uFillTx/>
                <a:latin typeface="微软雅黑" panose="020B0503020204020204" pitchFamily="34" charset="-122"/>
                <a:ea typeface="微软雅黑" panose="020B0503020204020204" pitchFamily="34" charset="-122"/>
              </a:rPr>
            </a:fld>
            <a:r>
              <a:rPr lang="en-US" altLang="zh-CN" b="1" dirty="0">
                <a:solidFill>
                  <a:schemeClr val="bg1"/>
                </a:solidFill>
                <a:uFillTx/>
                <a:latin typeface="微软雅黑" panose="020B0503020204020204" pitchFamily="34" charset="-122"/>
                <a:ea typeface="微软雅黑" panose="020B0503020204020204" pitchFamily="34" charset="-122"/>
              </a:rPr>
              <a:t>/18</a:t>
            </a:r>
            <a:endParaRPr lang="en-US" altLang="zh-CN" b="1" dirty="0">
              <a:solidFill>
                <a:schemeClr val="bg1"/>
              </a:solidFill>
              <a:uFillTx/>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4208688" y="317922"/>
            <a:ext cx="3758691" cy="553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algn="dist">
              <a:spcBef>
                <a:spcPct val="20000"/>
              </a:spcBef>
              <a:buFont typeface="Arial" panose="020B0604020202020204" pitchFamily="34" charset="0"/>
              <a:buNone/>
              <a:defRPr sz="3600" b="1" cap="all">
                <a:gradFill>
                  <a:gsLst>
                    <a:gs pos="0">
                      <a:srgbClr val="FBEA8A"/>
                    </a:gs>
                    <a:gs pos="87000">
                      <a:srgbClr val="F8B014"/>
                    </a:gs>
                  </a:gsLst>
                  <a:lin ang="5400000" scaled="0"/>
                </a:gradFill>
                <a:latin typeface="+mn-ea"/>
                <a:cs typeface="+mn-ea"/>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ctr"/>
            <a:r>
              <a:rPr lang="zh-CN" altLang="en-US" dirty="0" smtClean="0">
                <a:latin typeface="微软雅黑" panose="020B0503020204020204" pitchFamily="34" charset="-122"/>
                <a:ea typeface="微软雅黑" panose="020B0503020204020204" pitchFamily="34" charset="-122"/>
                <a:sym typeface="Arial" panose="020B0604020202020204" pitchFamily="34" charset="0"/>
              </a:rPr>
              <a:t>项目效果演示</a:t>
            </a:r>
            <a:endParaRPr lang="zh-CN" altLang="en-US" dirty="0" smtClean="0">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4" name="组合 13"/>
          <p:cNvGrpSpPr/>
          <p:nvPr/>
        </p:nvGrpSpPr>
        <p:grpSpPr>
          <a:xfrm>
            <a:off x="3290751" y="884357"/>
            <a:ext cx="6065788" cy="0"/>
            <a:chOff x="4615664" y="960506"/>
            <a:chExt cx="9102718" cy="0"/>
          </a:xfrm>
        </p:grpSpPr>
        <p:cxnSp>
          <p:nvCxnSpPr>
            <p:cNvPr id="15" name="321"/>
            <p:cNvCxnSpPr/>
            <p:nvPr/>
          </p:nvCxnSpPr>
          <p:spPr bwMode="auto">
            <a:xfrm flipH="1">
              <a:off x="4615664" y="960506"/>
              <a:ext cx="131467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3 22"/>
            <p:cNvCxnSpPr/>
            <p:nvPr/>
          </p:nvCxnSpPr>
          <p:spPr bwMode="auto">
            <a:xfrm flipH="1">
              <a:off x="12403703" y="960506"/>
              <a:ext cx="131467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pic>
        <p:nvPicPr>
          <p:cNvPr id="9" name="图片 8" descr="课工场LOGO（白）"/>
          <p:cNvPicPr>
            <a:picLocks noChangeAspect="1"/>
          </p:cNvPicPr>
          <p:nvPr/>
        </p:nvPicPr>
        <p:blipFill>
          <a:blip r:embed="rId1"/>
          <a:srcRect t="26286" b="31257"/>
          <a:stretch>
            <a:fillRect/>
          </a:stretch>
        </p:blipFill>
        <p:spPr>
          <a:xfrm>
            <a:off x="10640907" y="46567"/>
            <a:ext cx="1433407" cy="629073"/>
          </a:xfrm>
          <a:prstGeom prst="rect">
            <a:avLst/>
          </a:prstGeom>
        </p:spPr>
      </p:pic>
      <p:sp>
        <p:nvSpPr>
          <p:cNvPr id="2" name="灯片编号占位符 1"/>
          <p:cNvSpPr>
            <a:spLocks noGrp="1"/>
          </p:cNvSpPr>
          <p:nvPr>
            <p:ph type="sldNum" sz="quarter" idx="11"/>
          </p:nvPr>
        </p:nvSpPr>
        <p:spPr>
          <a:xfrm>
            <a:off x="10761980" y="6408420"/>
            <a:ext cx="1311910" cy="365125"/>
          </a:xfrm>
        </p:spPr>
        <p:txBody>
          <a:bodyPr/>
          <a:p>
            <a:fld id="{0C913308-F349-4B6D-A68A-DD1791B4A57B}" type="slidenum">
              <a:rPr lang="zh-CN" altLang="en-US" b="1" smtClean="0">
                <a:solidFill>
                  <a:schemeClr val="bg1"/>
                </a:solidFill>
                <a:uFillTx/>
                <a:latin typeface="微软雅黑" panose="020B0503020204020204" pitchFamily="34" charset="-122"/>
                <a:ea typeface="微软雅黑" panose="020B0503020204020204" pitchFamily="34" charset="-122"/>
              </a:rPr>
            </a:fld>
            <a:r>
              <a:rPr lang="en-US" altLang="zh-CN" b="1" dirty="0">
                <a:solidFill>
                  <a:schemeClr val="bg1"/>
                </a:solidFill>
                <a:uFillTx/>
                <a:latin typeface="微软雅黑" panose="020B0503020204020204" pitchFamily="34" charset="-122"/>
                <a:ea typeface="微软雅黑" panose="020B0503020204020204" pitchFamily="34" charset="-122"/>
              </a:rPr>
              <a:t>/18</a:t>
            </a:r>
            <a:endParaRPr lang="en-US" altLang="zh-CN" b="1" dirty="0">
              <a:solidFill>
                <a:schemeClr val="bg1"/>
              </a:solidFill>
              <a:uFillTx/>
              <a:latin typeface="微软雅黑" panose="020B0503020204020204" pitchFamily="34" charset="-122"/>
              <a:ea typeface="微软雅黑" panose="020B0503020204020204" pitchFamily="34" charset="-122"/>
            </a:endParaRPr>
          </a:p>
        </p:txBody>
      </p:sp>
      <p:pic>
        <p:nvPicPr>
          <p:cNvPr id="3" name="图片 2" descr="ccb745c5b0d9293461e0486c199f553"/>
          <p:cNvPicPr>
            <a:picLocks noChangeAspect="1"/>
          </p:cNvPicPr>
          <p:nvPr/>
        </p:nvPicPr>
        <p:blipFill>
          <a:blip r:embed="rId2"/>
          <a:stretch>
            <a:fillRect/>
          </a:stretch>
        </p:blipFill>
        <p:spPr>
          <a:xfrm>
            <a:off x="1133475" y="1257935"/>
            <a:ext cx="1960880" cy="4248785"/>
          </a:xfrm>
          <a:prstGeom prst="rect">
            <a:avLst/>
          </a:prstGeom>
        </p:spPr>
      </p:pic>
      <p:sp>
        <p:nvSpPr>
          <p:cNvPr id="23" name="TextBox 11"/>
          <p:cNvSpPr txBox="1"/>
          <p:nvPr/>
        </p:nvSpPr>
        <p:spPr>
          <a:xfrm>
            <a:off x="1133475" y="5760720"/>
            <a:ext cx="1960880" cy="276860"/>
          </a:xfrm>
          <a:prstGeom prst="rect">
            <a:avLst/>
          </a:prstGeom>
          <a:noFill/>
        </p:spPr>
        <p:txBody>
          <a:bodyPr wrap="square" lIns="0" tIns="0" rIns="0" bIns="0" rtlCol="0">
            <a:spAutoFit/>
            <a:scene3d>
              <a:camera prst="orthographicFront"/>
              <a:lightRig rig="threePt" dir="t"/>
            </a:scene3d>
            <a:sp3d contourW="12700"/>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baseline="0" noProof="0" dirty="0">
                <a:ln>
                  <a:noFill/>
                </a:ln>
                <a:solidFill>
                  <a:schemeClr val="bg1"/>
                </a:solidFill>
                <a:effectLst/>
                <a:uLnTx/>
                <a:uFillTx/>
                <a:latin typeface="+mn-ea"/>
                <a:cs typeface="+mn-ea"/>
              </a:rPr>
              <a:t>起始页面</a:t>
            </a:r>
            <a:endParaRPr kumimoji="0" lang="zh-CN" altLang="en-US" sz="1800" b="0" i="0" baseline="0" noProof="0" dirty="0">
              <a:ln>
                <a:noFill/>
              </a:ln>
              <a:solidFill>
                <a:schemeClr val="bg1"/>
              </a:solidFill>
              <a:effectLst/>
              <a:uLnTx/>
              <a:uFillTx/>
              <a:latin typeface="+mn-ea"/>
              <a:cs typeface="+mn-ea"/>
            </a:endParaRPr>
          </a:p>
        </p:txBody>
      </p:sp>
      <p:pic>
        <p:nvPicPr>
          <p:cNvPr id="4" name="图片 3" descr="275d222f3e14c2b1e0beaf2c5502d2e"/>
          <p:cNvPicPr>
            <a:picLocks noChangeAspect="1"/>
          </p:cNvPicPr>
          <p:nvPr/>
        </p:nvPicPr>
        <p:blipFill>
          <a:blip r:embed="rId3"/>
          <a:stretch>
            <a:fillRect/>
          </a:stretch>
        </p:blipFill>
        <p:spPr>
          <a:xfrm>
            <a:off x="3645535" y="1257935"/>
            <a:ext cx="1981200" cy="4293870"/>
          </a:xfrm>
          <a:prstGeom prst="rect">
            <a:avLst/>
          </a:prstGeom>
        </p:spPr>
      </p:pic>
      <p:sp>
        <p:nvSpPr>
          <p:cNvPr id="5" name="TextBox 11"/>
          <p:cNvSpPr txBox="1"/>
          <p:nvPr/>
        </p:nvSpPr>
        <p:spPr>
          <a:xfrm>
            <a:off x="3645535" y="5760720"/>
            <a:ext cx="1960880" cy="276860"/>
          </a:xfrm>
          <a:prstGeom prst="rect">
            <a:avLst/>
          </a:prstGeom>
          <a:noFill/>
        </p:spPr>
        <p:txBody>
          <a:bodyPr wrap="square" lIns="0" tIns="0" rIns="0" bIns="0" rtlCol="0">
            <a:spAutoFit/>
            <a:scene3d>
              <a:camera prst="orthographicFront"/>
              <a:lightRig rig="threePt" dir="t"/>
            </a:scene3d>
            <a:sp3d contourW="12700"/>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baseline="0" noProof="0" dirty="0">
                <a:ln>
                  <a:noFill/>
                </a:ln>
                <a:solidFill>
                  <a:schemeClr val="bg1"/>
                </a:solidFill>
                <a:effectLst/>
                <a:uLnTx/>
                <a:uFillTx/>
                <a:latin typeface="+mn-ea"/>
                <a:cs typeface="+mn-ea"/>
              </a:rPr>
              <a:t>首页</a:t>
            </a:r>
            <a:endParaRPr kumimoji="0" lang="zh-CN" altLang="en-US" sz="1800" b="0" i="0" baseline="0" noProof="0" dirty="0">
              <a:ln>
                <a:noFill/>
              </a:ln>
              <a:solidFill>
                <a:schemeClr val="bg1"/>
              </a:solidFill>
              <a:effectLst/>
              <a:uLnTx/>
              <a:uFillTx/>
              <a:latin typeface="+mn-ea"/>
              <a:cs typeface="+mn-ea"/>
            </a:endParaRPr>
          </a:p>
        </p:txBody>
      </p:sp>
      <p:pic>
        <p:nvPicPr>
          <p:cNvPr id="6" name="图片 5" descr="c2fc9096074642e03f18e9879fc70ac"/>
          <p:cNvPicPr>
            <a:picLocks noChangeAspect="1"/>
          </p:cNvPicPr>
          <p:nvPr/>
        </p:nvPicPr>
        <p:blipFill>
          <a:blip r:embed="rId4"/>
          <a:stretch>
            <a:fillRect/>
          </a:stretch>
        </p:blipFill>
        <p:spPr>
          <a:xfrm>
            <a:off x="6177280" y="1257935"/>
            <a:ext cx="2003425" cy="4341495"/>
          </a:xfrm>
          <a:prstGeom prst="rect">
            <a:avLst/>
          </a:prstGeom>
        </p:spPr>
      </p:pic>
      <p:sp>
        <p:nvSpPr>
          <p:cNvPr id="7" name="TextBox 11"/>
          <p:cNvSpPr txBox="1"/>
          <p:nvPr/>
        </p:nvSpPr>
        <p:spPr>
          <a:xfrm>
            <a:off x="6177280" y="5826760"/>
            <a:ext cx="1960880" cy="276860"/>
          </a:xfrm>
          <a:prstGeom prst="rect">
            <a:avLst/>
          </a:prstGeom>
          <a:noFill/>
        </p:spPr>
        <p:txBody>
          <a:bodyPr wrap="square" lIns="0" tIns="0" rIns="0" bIns="0" rtlCol="0">
            <a:spAutoFit/>
            <a:scene3d>
              <a:camera prst="orthographicFront"/>
              <a:lightRig rig="threePt" dir="t"/>
            </a:scene3d>
            <a:sp3d contourW="12700"/>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baseline="0" noProof="0" dirty="0">
                <a:ln>
                  <a:noFill/>
                </a:ln>
                <a:solidFill>
                  <a:schemeClr val="bg1"/>
                </a:solidFill>
                <a:effectLst/>
                <a:uLnTx/>
                <a:uFillTx/>
                <a:latin typeface="+mn-ea"/>
                <a:cs typeface="+mn-ea"/>
              </a:rPr>
              <a:t>选择取还车时间</a:t>
            </a:r>
            <a:endParaRPr kumimoji="0" lang="zh-CN" altLang="en-US" sz="1800" b="0" i="0" baseline="0" noProof="0" dirty="0">
              <a:ln>
                <a:noFill/>
              </a:ln>
              <a:solidFill>
                <a:schemeClr val="bg1"/>
              </a:solidFill>
              <a:effectLst/>
              <a:uLnTx/>
              <a:uFillTx/>
              <a:latin typeface="+mn-ea"/>
              <a:cs typeface="+mn-ea"/>
            </a:endParaRPr>
          </a:p>
        </p:txBody>
      </p:sp>
      <p:pic>
        <p:nvPicPr>
          <p:cNvPr id="8" name="图片 7" descr="e7c3b87f00c7ac72ac12ca79123607b"/>
          <p:cNvPicPr>
            <a:picLocks noChangeAspect="1"/>
          </p:cNvPicPr>
          <p:nvPr/>
        </p:nvPicPr>
        <p:blipFill>
          <a:blip r:embed="rId5"/>
          <a:stretch>
            <a:fillRect/>
          </a:stretch>
        </p:blipFill>
        <p:spPr>
          <a:xfrm>
            <a:off x="8781415" y="1257935"/>
            <a:ext cx="1992630" cy="4318000"/>
          </a:xfrm>
          <a:prstGeom prst="rect">
            <a:avLst/>
          </a:prstGeom>
        </p:spPr>
      </p:pic>
      <p:sp>
        <p:nvSpPr>
          <p:cNvPr id="10" name="TextBox 11"/>
          <p:cNvSpPr txBox="1"/>
          <p:nvPr/>
        </p:nvSpPr>
        <p:spPr>
          <a:xfrm>
            <a:off x="8781415" y="5826760"/>
            <a:ext cx="1960880" cy="276860"/>
          </a:xfrm>
          <a:prstGeom prst="rect">
            <a:avLst/>
          </a:prstGeom>
          <a:noFill/>
        </p:spPr>
        <p:txBody>
          <a:bodyPr wrap="square" lIns="0" tIns="0" rIns="0" bIns="0" rtlCol="0">
            <a:spAutoFit/>
            <a:scene3d>
              <a:camera prst="orthographicFront"/>
              <a:lightRig rig="threePt" dir="t"/>
            </a:scene3d>
            <a:sp3d contourW="12700"/>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baseline="0" noProof="0" dirty="0">
                <a:ln>
                  <a:noFill/>
                </a:ln>
                <a:solidFill>
                  <a:schemeClr val="bg1"/>
                </a:solidFill>
                <a:effectLst/>
                <a:uLnTx/>
                <a:uFillTx/>
                <a:latin typeface="+mn-ea"/>
                <a:cs typeface="+mn-ea"/>
              </a:rPr>
              <a:t>选择取还车地点</a:t>
            </a:r>
            <a:endParaRPr kumimoji="0" lang="zh-CN" altLang="en-US" sz="1800" b="0" i="0" baseline="0" noProof="0" dirty="0">
              <a:ln>
                <a:noFill/>
              </a:ln>
              <a:solidFill>
                <a:schemeClr val="bg1"/>
              </a:solidFill>
              <a:effectLst/>
              <a:uLnTx/>
              <a:uFillTx/>
              <a:latin typeface="+mn-ea"/>
              <a:cs typeface="+mn-ea"/>
            </a:endParaRPr>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4208688" y="317922"/>
            <a:ext cx="3758691" cy="553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algn="dist">
              <a:spcBef>
                <a:spcPct val="20000"/>
              </a:spcBef>
              <a:buFont typeface="Arial" panose="020B0604020202020204" pitchFamily="34" charset="0"/>
              <a:buNone/>
              <a:defRPr sz="3600" b="1" cap="all">
                <a:gradFill>
                  <a:gsLst>
                    <a:gs pos="0">
                      <a:srgbClr val="FBEA8A"/>
                    </a:gs>
                    <a:gs pos="87000">
                      <a:srgbClr val="F8B014"/>
                    </a:gs>
                  </a:gsLst>
                  <a:lin ang="5400000" scaled="0"/>
                </a:gradFill>
                <a:latin typeface="+mn-ea"/>
                <a:cs typeface="+mn-ea"/>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ctr"/>
            <a:r>
              <a:rPr lang="zh-CN" altLang="en-US" dirty="0" smtClean="0">
                <a:latin typeface="微软雅黑" panose="020B0503020204020204" pitchFamily="34" charset="-122"/>
                <a:ea typeface="微软雅黑" panose="020B0503020204020204" pitchFamily="34" charset="-122"/>
                <a:sym typeface="Arial" panose="020B0604020202020204" pitchFamily="34" charset="0"/>
              </a:rPr>
              <a:t>项目效果演示</a:t>
            </a:r>
            <a:endParaRPr lang="zh-CN" altLang="en-US" dirty="0" smtClean="0">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4" name="组合 13"/>
          <p:cNvGrpSpPr/>
          <p:nvPr/>
        </p:nvGrpSpPr>
        <p:grpSpPr>
          <a:xfrm>
            <a:off x="3290751" y="884357"/>
            <a:ext cx="6065788" cy="0"/>
            <a:chOff x="4615664" y="960506"/>
            <a:chExt cx="9102718" cy="0"/>
          </a:xfrm>
        </p:grpSpPr>
        <p:cxnSp>
          <p:nvCxnSpPr>
            <p:cNvPr id="15" name="321"/>
            <p:cNvCxnSpPr/>
            <p:nvPr/>
          </p:nvCxnSpPr>
          <p:spPr bwMode="auto">
            <a:xfrm flipH="1">
              <a:off x="4615664" y="960506"/>
              <a:ext cx="131467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3 22"/>
            <p:cNvCxnSpPr/>
            <p:nvPr/>
          </p:nvCxnSpPr>
          <p:spPr bwMode="auto">
            <a:xfrm flipH="1">
              <a:off x="12403703" y="960506"/>
              <a:ext cx="131467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pic>
        <p:nvPicPr>
          <p:cNvPr id="9" name="图片 8" descr="课工场LOGO（白）"/>
          <p:cNvPicPr>
            <a:picLocks noChangeAspect="1"/>
          </p:cNvPicPr>
          <p:nvPr/>
        </p:nvPicPr>
        <p:blipFill>
          <a:blip r:embed="rId1"/>
          <a:srcRect t="26286" b="31257"/>
          <a:stretch>
            <a:fillRect/>
          </a:stretch>
        </p:blipFill>
        <p:spPr>
          <a:xfrm>
            <a:off x="10640907" y="46567"/>
            <a:ext cx="1433407" cy="629073"/>
          </a:xfrm>
          <a:prstGeom prst="rect">
            <a:avLst/>
          </a:prstGeom>
        </p:spPr>
      </p:pic>
      <p:sp>
        <p:nvSpPr>
          <p:cNvPr id="2" name="灯片编号占位符 1"/>
          <p:cNvSpPr>
            <a:spLocks noGrp="1"/>
          </p:cNvSpPr>
          <p:nvPr>
            <p:ph type="sldNum" sz="quarter" idx="11"/>
          </p:nvPr>
        </p:nvSpPr>
        <p:spPr>
          <a:xfrm>
            <a:off x="10761980" y="6408420"/>
            <a:ext cx="1311910" cy="365125"/>
          </a:xfrm>
        </p:spPr>
        <p:txBody>
          <a:bodyPr/>
          <a:p>
            <a:fld id="{0C913308-F349-4B6D-A68A-DD1791B4A57B}" type="slidenum">
              <a:rPr lang="zh-CN" altLang="en-US" b="1" smtClean="0">
                <a:solidFill>
                  <a:schemeClr val="bg1"/>
                </a:solidFill>
                <a:uFillTx/>
                <a:latin typeface="微软雅黑" panose="020B0503020204020204" pitchFamily="34" charset="-122"/>
                <a:ea typeface="微软雅黑" panose="020B0503020204020204" pitchFamily="34" charset="-122"/>
              </a:rPr>
            </a:fld>
            <a:r>
              <a:rPr lang="en-US" altLang="zh-CN" b="1" dirty="0">
                <a:solidFill>
                  <a:schemeClr val="bg1"/>
                </a:solidFill>
                <a:uFillTx/>
                <a:latin typeface="微软雅黑" panose="020B0503020204020204" pitchFamily="34" charset="-122"/>
                <a:ea typeface="微软雅黑" panose="020B0503020204020204" pitchFamily="34" charset="-122"/>
              </a:rPr>
              <a:t>/18</a:t>
            </a:r>
            <a:endParaRPr lang="en-US" altLang="zh-CN" b="1" dirty="0">
              <a:solidFill>
                <a:schemeClr val="bg1"/>
              </a:solidFill>
              <a:uFillTx/>
              <a:latin typeface="微软雅黑" panose="020B0503020204020204" pitchFamily="34" charset="-122"/>
              <a:ea typeface="微软雅黑" panose="020B0503020204020204" pitchFamily="34" charset="-122"/>
            </a:endParaRPr>
          </a:p>
        </p:txBody>
      </p:sp>
      <p:pic>
        <p:nvPicPr>
          <p:cNvPr id="3" name="图片 2" descr="C:\Users\lym\Desktop\844a45495466867f0d1262b2772982e.jpg844a45495466867f0d1262b2772982e"/>
          <p:cNvPicPr>
            <a:picLocks noChangeAspect="1"/>
          </p:cNvPicPr>
          <p:nvPr/>
        </p:nvPicPr>
        <p:blipFill>
          <a:blip r:embed="rId2"/>
          <a:srcRect/>
          <a:stretch>
            <a:fillRect/>
          </a:stretch>
        </p:blipFill>
        <p:spPr>
          <a:xfrm>
            <a:off x="1133475" y="1258253"/>
            <a:ext cx="1960880" cy="4248150"/>
          </a:xfrm>
          <a:prstGeom prst="rect">
            <a:avLst/>
          </a:prstGeom>
        </p:spPr>
      </p:pic>
      <p:sp>
        <p:nvSpPr>
          <p:cNvPr id="23" name="TextBox 11"/>
          <p:cNvSpPr txBox="1"/>
          <p:nvPr/>
        </p:nvSpPr>
        <p:spPr>
          <a:xfrm>
            <a:off x="1133475" y="5760720"/>
            <a:ext cx="1960880" cy="276860"/>
          </a:xfrm>
          <a:prstGeom prst="rect">
            <a:avLst/>
          </a:prstGeom>
          <a:noFill/>
        </p:spPr>
        <p:txBody>
          <a:bodyPr wrap="square" lIns="0" tIns="0" rIns="0" bIns="0" rtlCol="0">
            <a:spAutoFit/>
            <a:scene3d>
              <a:camera prst="orthographicFront"/>
              <a:lightRig rig="threePt" dir="t"/>
            </a:scene3d>
            <a:sp3d contourW="12700"/>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baseline="0" noProof="0" dirty="0">
                <a:ln>
                  <a:noFill/>
                </a:ln>
                <a:solidFill>
                  <a:schemeClr val="bg1"/>
                </a:solidFill>
                <a:effectLst/>
                <a:uLnTx/>
                <a:uFillTx/>
                <a:latin typeface="+mn-ea"/>
                <a:cs typeface="+mn-ea"/>
              </a:rPr>
              <a:t>搜索结果</a:t>
            </a:r>
            <a:endParaRPr kumimoji="0" lang="zh-CN" altLang="en-US" sz="1800" b="0" i="0" baseline="0" noProof="0" dirty="0">
              <a:ln>
                <a:noFill/>
              </a:ln>
              <a:solidFill>
                <a:schemeClr val="bg1"/>
              </a:solidFill>
              <a:effectLst/>
              <a:uLnTx/>
              <a:uFillTx/>
              <a:latin typeface="+mn-ea"/>
              <a:cs typeface="+mn-ea"/>
            </a:endParaRPr>
          </a:p>
        </p:txBody>
      </p:sp>
      <p:pic>
        <p:nvPicPr>
          <p:cNvPr id="4" name="图片 3" descr="C:\Users\lym\Desktop\62d4c23a8194628f03bebeb5b4d8442.jpg62d4c23a8194628f03bebeb5b4d8442"/>
          <p:cNvPicPr>
            <a:picLocks noChangeAspect="1"/>
          </p:cNvPicPr>
          <p:nvPr/>
        </p:nvPicPr>
        <p:blipFill>
          <a:blip r:embed="rId3"/>
          <a:srcRect/>
          <a:stretch>
            <a:fillRect/>
          </a:stretch>
        </p:blipFill>
        <p:spPr>
          <a:xfrm>
            <a:off x="3645535" y="1258570"/>
            <a:ext cx="1981200" cy="4292600"/>
          </a:xfrm>
          <a:prstGeom prst="rect">
            <a:avLst/>
          </a:prstGeom>
        </p:spPr>
      </p:pic>
      <p:sp>
        <p:nvSpPr>
          <p:cNvPr id="5" name="TextBox 11"/>
          <p:cNvSpPr txBox="1"/>
          <p:nvPr/>
        </p:nvSpPr>
        <p:spPr>
          <a:xfrm>
            <a:off x="3645535" y="5760720"/>
            <a:ext cx="1960880" cy="276860"/>
          </a:xfrm>
          <a:prstGeom prst="rect">
            <a:avLst/>
          </a:prstGeom>
          <a:noFill/>
        </p:spPr>
        <p:txBody>
          <a:bodyPr wrap="square" lIns="0" tIns="0" rIns="0" bIns="0" rtlCol="0">
            <a:spAutoFit/>
            <a:scene3d>
              <a:camera prst="orthographicFront"/>
              <a:lightRig rig="threePt" dir="t"/>
            </a:scene3d>
            <a:sp3d contourW="12700"/>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baseline="0" noProof="0" dirty="0">
                <a:ln>
                  <a:noFill/>
                </a:ln>
                <a:solidFill>
                  <a:schemeClr val="bg1"/>
                </a:solidFill>
                <a:effectLst/>
                <a:uLnTx/>
                <a:uFillTx/>
                <a:latin typeface="+mn-ea"/>
                <a:cs typeface="+mn-ea"/>
              </a:rPr>
              <a:t>车辆详细信息页</a:t>
            </a:r>
            <a:endParaRPr kumimoji="0" lang="zh-CN" altLang="en-US" sz="1800" b="0" i="0" baseline="0" noProof="0" dirty="0">
              <a:ln>
                <a:noFill/>
              </a:ln>
              <a:solidFill>
                <a:schemeClr val="bg1"/>
              </a:solidFill>
              <a:effectLst/>
              <a:uLnTx/>
              <a:uFillTx/>
              <a:latin typeface="+mn-ea"/>
              <a:cs typeface="+mn-ea"/>
            </a:endParaRPr>
          </a:p>
        </p:txBody>
      </p:sp>
      <p:pic>
        <p:nvPicPr>
          <p:cNvPr id="6" name="图片 5" descr="C:\Users\lym\Desktop\2416f023ec47a5bd4d3ddba930c8658.jpg2416f023ec47a5bd4d3ddba930c8658"/>
          <p:cNvPicPr>
            <a:picLocks noChangeAspect="1"/>
          </p:cNvPicPr>
          <p:nvPr/>
        </p:nvPicPr>
        <p:blipFill>
          <a:blip r:embed="rId4"/>
          <a:srcRect/>
          <a:stretch>
            <a:fillRect/>
          </a:stretch>
        </p:blipFill>
        <p:spPr>
          <a:xfrm>
            <a:off x="6177280" y="1258570"/>
            <a:ext cx="2003425" cy="4340225"/>
          </a:xfrm>
          <a:prstGeom prst="rect">
            <a:avLst/>
          </a:prstGeom>
        </p:spPr>
      </p:pic>
      <p:sp>
        <p:nvSpPr>
          <p:cNvPr id="7" name="TextBox 11"/>
          <p:cNvSpPr txBox="1"/>
          <p:nvPr/>
        </p:nvSpPr>
        <p:spPr>
          <a:xfrm>
            <a:off x="6177280" y="5826760"/>
            <a:ext cx="1960880" cy="276860"/>
          </a:xfrm>
          <a:prstGeom prst="rect">
            <a:avLst/>
          </a:prstGeom>
          <a:noFill/>
        </p:spPr>
        <p:txBody>
          <a:bodyPr wrap="square" lIns="0" tIns="0" rIns="0" bIns="0" rtlCol="0">
            <a:spAutoFit/>
            <a:scene3d>
              <a:camera prst="orthographicFront"/>
              <a:lightRig rig="threePt" dir="t"/>
            </a:scene3d>
            <a:sp3d contourW="12700"/>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baseline="0" noProof="0" dirty="0">
                <a:ln>
                  <a:noFill/>
                </a:ln>
                <a:solidFill>
                  <a:schemeClr val="bg1"/>
                </a:solidFill>
                <a:effectLst/>
                <a:uLnTx/>
                <a:uFillTx/>
                <a:latin typeface="+mn-ea"/>
                <a:cs typeface="+mn-ea"/>
              </a:rPr>
              <a:t>相关车行评价页</a:t>
            </a:r>
            <a:endParaRPr kumimoji="0" lang="zh-CN" altLang="en-US" sz="1800" b="0" i="0" baseline="0" noProof="0" dirty="0">
              <a:ln>
                <a:noFill/>
              </a:ln>
              <a:solidFill>
                <a:schemeClr val="bg1"/>
              </a:solidFill>
              <a:effectLst/>
              <a:uLnTx/>
              <a:uFillTx/>
              <a:latin typeface="+mn-ea"/>
              <a:cs typeface="+mn-ea"/>
            </a:endParaRPr>
          </a:p>
        </p:txBody>
      </p:sp>
      <p:pic>
        <p:nvPicPr>
          <p:cNvPr id="8" name="图片 7" descr="C:\Users\lym\Desktop\19ddcc86df0e40c57ff3b327dec2014.jpg19ddcc86df0e40c57ff3b327dec2014"/>
          <p:cNvPicPr>
            <a:picLocks noChangeAspect="1"/>
          </p:cNvPicPr>
          <p:nvPr/>
        </p:nvPicPr>
        <p:blipFill>
          <a:blip r:embed="rId5"/>
          <a:srcRect/>
          <a:stretch>
            <a:fillRect/>
          </a:stretch>
        </p:blipFill>
        <p:spPr>
          <a:xfrm>
            <a:off x="8781415" y="1258570"/>
            <a:ext cx="1992630" cy="4316730"/>
          </a:xfrm>
          <a:prstGeom prst="rect">
            <a:avLst/>
          </a:prstGeom>
        </p:spPr>
      </p:pic>
      <p:sp>
        <p:nvSpPr>
          <p:cNvPr id="10" name="TextBox 11"/>
          <p:cNvSpPr txBox="1"/>
          <p:nvPr/>
        </p:nvSpPr>
        <p:spPr>
          <a:xfrm>
            <a:off x="8781415" y="5826760"/>
            <a:ext cx="1960880" cy="276860"/>
          </a:xfrm>
          <a:prstGeom prst="rect">
            <a:avLst/>
          </a:prstGeom>
          <a:noFill/>
        </p:spPr>
        <p:txBody>
          <a:bodyPr wrap="square" lIns="0" tIns="0" rIns="0" bIns="0" rtlCol="0">
            <a:spAutoFit/>
            <a:scene3d>
              <a:camera prst="orthographicFront"/>
              <a:lightRig rig="threePt" dir="t"/>
            </a:scene3d>
            <a:sp3d contourW="12700"/>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baseline="0" noProof="0" dirty="0">
                <a:ln>
                  <a:noFill/>
                </a:ln>
                <a:solidFill>
                  <a:schemeClr val="bg1"/>
                </a:solidFill>
                <a:effectLst/>
                <a:uLnTx/>
                <a:uFillTx/>
                <a:latin typeface="+mn-ea"/>
                <a:cs typeface="+mn-ea"/>
              </a:rPr>
              <a:t>相关条款</a:t>
            </a:r>
            <a:endParaRPr kumimoji="0" lang="zh-CN" altLang="en-US" sz="1800" b="0" i="0" baseline="0" noProof="0" dirty="0">
              <a:ln>
                <a:noFill/>
              </a:ln>
              <a:solidFill>
                <a:schemeClr val="bg1"/>
              </a:solidFill>
              <a:effectLst/>
              <a:uLnTx/>
              <a:uFillTx/>
              <a:latin typeface="+mn-ea"/>
              <a:cs typeface="+mn-ea"/>
            </a:endParaRPr>
          </a:p>
        </p:txBody>
      </p: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4208688" y="317922"/>
            <a:ext cx="3758691" cy="553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algn="dist">
              <a:spcBef>
                <a:spcPct val="20000"/>
              </a:spcBef>
              <a:buFont typeface="Arial" panose="020B0604020202020204" pitchFamily="34" charset="0"/>
              <a:buNone/>
              <a:defRPr sz="3600" b="1" cap="all">
                <a:gradFill>
                  <a:gsLst>
                    <a:gs pos="0">
                      <a:srgbClr val="FBEA8A"/>
                    </a:gs>
                    <a:gs pos="87000">
                      <a:srgbClr val="F8B014"/>
                    </a:gs>
                  </a:gsLst>
                  <a:lin ang="5400000" scaled="0"/>
                </a:gradFill>
                <a:latin typeface="+mn-ea"/>
                <a:cs typeface="+mn-ea"/>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ctr"/>
            <a:r>
              <a:rPr lang="zh-CN" altLang="en-US" dirty="0" smtClean="0">
                <a:latin typeface="微软雅黑" panose="020B0503020204020204" pitchFamily="34" charset="-122"/>
                <a:ea typeface="微软雅黑" panose="020B0503020204020204" pitchFamily="34" charset="-122"/>
                <a:sym typeface="Arial" panose="020B0604020202020204" pitchFamily="34" charset="0"/>
              </a:rPr>
              <a:t>项目效果演示</a:t>
            </a:r>
            <a:endParaRPr lang="zh-CN" altLang="en-US" dirty="0" smtClean="0">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4" name="组合 13"/>
          <p:cNvGrpSpPr/>
          <p:nvPr/>
        </p:nvGrpSpPr>
        <p:grpSpPr>
          <a:xfrm>
            <a:off x="3290751" y="884357"/>
            <a:ext cx="6065788" cy="0"/>
            <a:chOff x="4615664" y="960506"/>
            <a:chExt cx="9102718" cy="0"/>
          </a:xfrm>
        </p:grpSpPr>
        <p:cxnSp>
          <p:nvCxnSpPr>
            <p:cNvPr id="15" name="321"/>
            <p:cNvCxnSpPr/>
            <p:nvPr/>
          </p:nvCxnSpPr>
          <p:spPr bwMode="auto">
            <a:xfrm flipH="1">
              <a:off x="4615664" y="960506"/>
              <a:ext cx="131467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3 22"/>
            <p:cNvCxnSpPr/>
            <p:nvPr/>
          </p:nvCxnSpPr>
          <p:spPr bwMode="auto">
            <a:xfrm flipH="1">
              <a:off x="12403703" y="960506"/>
              <a:ext cx="131467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pic>
        <p:nvPicPr>
          <p:cNvPr id="9" name="图片 8" descr="课工场LOGO（白）"/>
          <p:cNvPicPr>
            <a:picLocks noChangeAspect="1"/>
          </p:cNvPicPr>
          <p:nvPr/>
        </p:nvPicPr>
        <p:blipFill>
          <a:blip r:embed="rId1"/>
          <a:srcRect t="26286" b="31257"/>
          <a:stretch>
            <a:fillRect/>
          </a:stretch>
        </p:blipFill>
        <p:spPr>
          <a:xfrm>
            <a:off x="10640907" y="46567"/>
            <a:ext cx="1433407" cy="629073"/>
          </a:xfrm>
          <a:prstGeom prst="rect">
            <a:avLst/>
          </a:prstGeom>
        </p:spPr>
      </p:pic>
      <p:sp>
        <p:nvSpPr>
          <p:cNvPr id="2" name="灯片编号占位符 1"/>
          <p:cNvSpPr>
            <a:spLocks noGrp="1"/>
          </p:cNvSpPr>
          <p:nvPr>
            <p:ph type="sldNum" sz="quarter" idx="11"/>
          </p:nvPr>
        </p:nvSpPr>
        <p:spPr>
          <a:xfrm>
            <a:off x="10761980" y="6408420"/>
            <a:ext cx="1311910" cy="365125"/>
          </a:xfrm>
        </p:spPr>
        <p:txBody>
          <a:bodyPr/>
          <a:p>
            <a:fld id="{0C913308-F349-4B6D-A68A-DD1791B4A57B}" type="slidenum">
              <a:rPr lang="zh-CN" altLang="en-US" b="1" smtClean="0">
                <a:solidFill>
                  <a:schemeClr val="bg1"/>
                </a:solidFill>
                <a:uFillTx/>
                <a:latin typeface="微软雅黑" panose="020B0503020204020204" pitchFamily="34" charset="-122"/>
                <a:ea typeface="微软雅黑" panose="020B0503020204020204" pitchFamily="34" charset="-122"/>
              </a:rPr>
            </a:fld>
            <a:r>
              <a:rPr lang="en-US" altLang="zh-CN" b="1" dirty="0">
                <a:solidFill>
                  <a:schemeClr val="bg1"/>
                </a:solidFill>
                <a:uFillTx/>
                <a:latin typeface="微软雅黑" panose="020B0503020204020204" pitchFamily="34" charset="-122"/>
                <a:ea typeface="微软雅黑" panose="020B0503020204020204" pitchFamily="34" charset="-122"/>
              </a:rPr>
              <a:t>/18</a:t>
            </a:r>
            <a:endParaRPr lang="en-US" altLang="zh-CN" b="1" dirty="0">
              <a:solidFill>
                <a:schemeClr val="bg1"/>
              </a:solidFill>
              <a:uFillTx/>
              <a:latin typeface="微软雅黑" panose="020B0503020204020204" pitchFamily="34" charset="-122"/>
              <a:ea typeface="微软雅黑" panose="020B0503020204020204" pitchFamily="34" charset="-122"/>
            </a:endParaRPr>
          </a:p>
        </p:txBody>
      </p:sp>
      <p:pic>
        <p:nvPicPr>
          <p:cNvPr id="3" name="图片 2" descr="C:\Users\lym\Desktop\a314b81e9b65d628f0e2bfe632c2653.jpga314b81e9b65d628f0e2bfe632c2653"/>
          <p:cNvPicPr>
            <a:picLocks noChangeAspect="1"/>
          </p:cNvPicPr>
          <p:nvPr/>
        </p:nvPicPr>
        <p:blipFill>
          <a:blip r:embed="rId2"/>
          <a:srcRect/>
          <a:stretch>
            <a:fillRect/>
          </a:stretch>
        </p:blipFill>
        <p:spPr>
          <a:xfrm>
            <a:off x="1133793" y="1258253"/>
            <a:ext cx="1960245" cy="4248150"/>
          </a:xfrm>
          <a:prstGeom prst="rect">
            <a:avLst/>
          </a:prstGeom>
        </p:spPr>
      </p:pic>
      <p:sp>
        <p:nvSpPr>
          <p:cNvPr id="23" name="TextBox 11"/>
          <p:cNvSpPr txBox="1"/>
          <p:nvPr/>
        </p:nvSpPr>
        <p:spPr>
          <a:xfrm>
            <a:off x="1133475" y="5760720"/>
            <a:ext cx="1960880" cy="276860"/>
          </a:xfrm>
          <a:prstGeom prst="rect">
            <a:avLst/>
          </a:prstGeom>
          <a:noFill/>
        </p:spPr>
        <p:txBody>
          <a:bodyPr wrap="square" lIns="0" tIns="0" rIns="0" bIns="0" rtlCol="0">
            <a:spAutoFit/>
            <a:scene3d>
              <a:camera prst="orthographicFront"/>
              <a:lightRig rig="threePt" dir="t"/>
            </a:scene3d>
            <a:sp3d contourW="12700"/>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baseline="0" noProof="0" dirty="0">
                <a:ln>
                  <a:noFill/>
                </a:ln>
                <a:solidFill>
                  <a:schemeClr val="bg1"/>
                </a:solidFill>
                <a:effectLst/>
                <a:uLnTx/>
                <a:uFillTx/>
                <a:latin typeface="+mn-ea"/>
                <a:cs typeface="+mn-ea"/>
              </a:rPr>
              <a:t>收银台页</a:t>
            </a:r>
            <a:endParaRPr kumimoji="0" lang="zh-CN" altLang="en-US" sz="1800" b="0" i="0" baseline="0" noProof="0" dirty="0">
              <a:ln>
                <a:noFill/>
              </a:ln>
              <a:solidFill>
                <a:schemeClr val="bg1"/>
              </a:solidFill>
              <a:effectLst/>
              <a:uLnTx/>
              <a:uFillTx/>
              <a:latin typeface="+mn-ea"/>
              <a:cs typeface="+mn-ea"/>
            </a:endParaRPr>
          </a:p>
        </p:txBody>
      </p:sp>
      <p:pic>
        <p:nvPicPr>
          <p:cNvPr id="4" name="图片 3" descr="C:\Users\lym\Desktop\7754a9acbd58d087e05ecbcac0793f7.jpg7754a9acbd58d087e05ecbcac0793f7"/>
          <p:cNvPicPr>
            <a:picLocks noChangeAspect="1"/>
          </p:cNvPicPr>
          <p:nvPr/>
        </p:nvPicPr>
        <p:blipFill>
          <a:blip r:embed="rId3"/>
          <a:srcRect/>
          <a:stretch>
            <a:fillRect/>
          </a:stretch>
        </p:blipFill>
        <p:spPr>
          <a:xfrm>
            <a:off x="3645535" y="1258570"/>
            <a:ext cx="1981200" cy="4292600"/>
          </a:xfrm>
          <a:prstGeom prst="rect">
            <a:avLst/>
          </a:prstGeom>
        </p:spPr>
      </p:pic>
      <p:sp>
        <p:nvSpPr>
          <p:cNvPr id="5" name="TextBox 11"/>
          <p:cNvSpPr txBox="1"/>
          <p:nvPr/>
        </p:nvSpPr>
        <p:spPr>
          <a:xfrm>
            <a:off x="3645535" y="5760720"/>
            <a:ext cx="1960880" cy="276860"/>
          </a:xfrm>
          <a:prstGeom prst="rect">
            <a:avLst/>
          </a:prstGeom>
          <a:noFill/>
        </p:spPr>
        <p:txBody>
          <a:bodyPr wrap="square" lIns="0" tIns="0" rIns="0" bIns="0" rtlCol="0">
            <a:spAutoFit/>
            <a:scene3d>
              <a:camera prst="orthographicFront"/>
              <a:lightRig rig="threePt" dir="t"/>
            </a:scene3d>
            <a:sp3d contourW="12700"/>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baseline="0" noProof="0" dirty="0">
                <a:ln>
                  <a:noFill/>
                </a:ln>
                <a:solidFill>
                  <a:schemeClr val="bg1"/>
                </a:solidFill>
                <a:effectLst/>
                <a:uLnTx/>
                <a:uFillTx/>
                <a:latin typeface="+mn-ea"/>
                <a:cs typeface="+mn-ea"/>
              </a:rPr>
              <a:t>确认支付页</a:t>
            </a:r>
            <a:endParaRPr kumimoji="0" lang="zh-CN" altLang="en-US" sz="1800" b="0" i="0" baseline="0" noProof="0" dirty="0">
              <a:ln>
                <a:noFill/>
              </a:ln>
              <a:solidFill>
                <a:schemeClr val="bg1"/>
              </a:solidFill>
              <a:effectLst/>
              <a:uLnTx/>
              <a:uFillTx/>
              <a:latin typeface="+mn-ea"/>
              <a:cs typeface="+mn-ea"/>
            </a:endParaRPr>
          </a:p>
        </p:txBody>
      </p:sp>
      <p:pic>
        <p:nvPicPr>
          <p:cNvPr id="6" name="图片 5" descr="C:\Users\lym\Desktop\f5776ae33a31edb1517f00a7b667695.jpgf5776ae33a31edb1517f00a7b667695"/>
          <p:cNvPicPr>
            <a:picLocks noChangeAspect="1"/>
          </p:cNvPicPr>
          <p:nvPr/>
        </p:nvPicPr>
        <p:blipFill>
          <a:blip r:embed="rId4"/>
          <a:srcRect/>
          <a:stretch>
            <a:fillRect/>
          </a:stretch>
        </p:blipFill>
        <p:spPr>
          <a:xfrm>
            <a:off x="6177598" y="1258570"/>
            <a:ext cx="2002790" cy="4340225"/>
          </a:xfrm>
          <a:prstGeom prst="rect">
            <a:avLst/>
          </a:prstGeom>
        </p:spPr>
      </p:pic>
      <p:sp>
        <p:nvSpPr>
          <p:cNvPr id="7" name="TextBox 11"/>
          <p:cNvSpPr txBox="1"/>
          <p:nvPr/>
        </p:nvSpPr>
        <p:spPr>
          <a:xfrm>
            <a:off x="6177280" y="5826760"/>
            <a:ext cx="1960880" cy="276860"/>
          </a:xfrm>
          <a:prstGeom prst="rect">
            <a:avLst/>
          </a:prstGeom>
          <a:noFill/>
        </p:spPr>
        <p:txBody>
          <a:bodyPr wrap="square" lIns="0" tIns="0" rIns="0" bIns="0" rtlCol="0">
            <a:spAutoFit/>
            <a:scene3d>
              <a:camera prst="orthographicFront"/>
              <a:lightRig rig="threePt" dir="t"/>
            </a:scene3d>
            <a:sp3d contourW="12700"/>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baseline="0" noProof="0" dirty="0">
                <a:ln>
                  <a:noFill/>
                </a:ln>
                <a:solidFill>
                  <a:schemeClr val="bg1"/>
                </a:solidFill>
                <a:effectLst/>
                <a:uLnTx/>
                <a:uFillTx/>
                <a:latin typeface="+mn-ea"/>
                <a:cs typeface="+mn-ea"/>
              </a:rPr>
              <a:t>最终支付页</a:t>
            </a:r>
            <a:endParaRPr kumimoji="0" lang="zh-CN" altLang="en-US" sz="1800" b="0" i="0" baseline="0" noProof="0" dirty="0">
              <a:ln>
                <a:noFill/>
              </a:ln>
              <a:solidFill>
                <a:schemeClr val="bg1"/>
              </a:solidFill>
              <a:effectLst/>
              <a:uLnTx/>
              <a:uFillTx/>
              <a:latin typeface="+mn-ea"/>
              <a:cs typeface="+mn-ea"/>
            </a:endParaRPr>
          </a:p>
        </p:txBody>
      </p:sp>
      <p:pic>
        <p:nvPicPr>
          <p:cNvPr id="8" name="图片 7" descr="C:\Users\lym\Desktop\e3d3e996ec00e5abc759b9eb623b7d3.jpge3d3e996ec00e5abc759b9eb623b7d3"/>
          <p:cNvPicPr>
            <a:picLocks noChangeAspect="1"/>
          </p:cNvPicPr>
          <p:nvPr/>
        </p:nvPicPr>
        <p:blipFill>
          <a:blip r:embed="rId5"/>
          <a:srcRect/>
          <a:stretch>
            <a:fillRect/>
          </a:stretch>
        </p:blipFill>
        <p:spPr>
          <a:xfrm>
            <a:off x="8781733" y="1258570"/>
            <a:ext cx="1991995" cy="4316730"/>
          </a:xfrm>
          <a:prstGeom prst="rect">
            <a:avLst/>
          </a:prstGeom>
        </p:spPr>
      </p:pic>
      <p:sp>
        <p:nvSpPr>
          <p:cNvPr id="10" name="TextBox 11"/>
          <p:cNvSpPr txBox="1"/>
          <p:nvPr/>
        </p:nvSpPr>
        <p:spPr>
          <a:xfrm>
            <a:off x="8781415" y="5826760"/>
            <a:ext cx="1960880" cy="276860"/>
          </a:xfrm>
          <a:prstGeom prst="rect">
            <a:avLst/>
          </a:prstGeom>
          <a:noFill/>
        </p:spPr>
        <p:txBody>
          <a:bodyPr wrap="square" lIns="0" tIns="0" rIns="0" bIns="0" rtlCol="0">
            <a:spAutoFit/>
            <a:scene3d>
              <a:camera prst="orthographicFront"/>
              <a:lightRig rig="threePt" dir="t"/>
            </a:scene3d>
            <a:sp3d contourW="12700"/>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baseline="0" noProof="0" dirty="0">
                <a:ln>
                  <a:noFill/>
                </a:ln>
                <a:solidFill>
                  <a:schemeClr val="bg1"/>
                </a:solidFill>
                <a:effectLst/>
                <a:uLnTx/>
                <a:uFillTx/>
                <a:latin typeface="+mn-ea"/>
                <a:cs typeface="+mn-ea"/>
              </a:rPr>
              <a:t>订单页</a:t>
            </a:r>
            <a:endParaRPr kumimoji="0" lang="zh-CN" altLang="en-US" sz="1800" b="0" i="0" baseline="0" noProof="0" dirty="0">
              <a:ln>
                <a:noFill/>
              </a:ln>
              <a:solidFill>
                <a:schemeClr val="bg1"/>
              </a:solidFill>
              <a:effectLst/>
              <a:uLnTx/>
              <a:uFillTx/>
              <a:latin typeface="+mn-ea"/>
              <a:cs typeface="+mn-ea"/>
            </a:endParaRPr>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4208688" y="317922"/>
            <a:ext cx="3758691" cy="553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algn="dist">
              <a:spcBef>
                <a:spcPct val="20000"/>
              </a:spcBef>
              <a:buFont typeface="Arial" panose="020B0604020202020204" pitchFamily="34" charset="0"/>
              <a:buNone/>
              <a:defRPr sz="3600" b="1" cap="all">
                <a:gradFill>
                  <a:gsLst>
                    <a:gs pos="0">
                      <a:srgbClr val="FBEA8A"/>
                    </a:gs>
                    <a:gs pos="87000">
                      <a:srgbClr val="F8B014"/>
                    </a:gs>
                  </a:gsLst>
                  <a:lin ang="5400000" scaled="0"/>
                </a:gradFill>
                <a:latin typeface="+mn-ea"/>
                <a:cs typeface="+mn-ea"/>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ctr"/>
            <a:r>
              <a:rPr lang="zh-CN" altLang="en-US" dirty="0" smtClean="0">
                <a:latin typeface="微软雅黑" panose="020B0503020204020204" pitchFamily="34" charset="-122"/>
                <a:ea typeface="微软雅黑" panose="020B0503020204020204" pitchFamily="34" charset="-122"/>
                <a:sym typeface="Arial" panose="020B0604020202020204" pitchFamily="34" charset="0"/>
              </a:rPr>
              <a:t>项目效果演示</a:t>
            </a:r>
            <a:endParaRPr lang="zh-CN" altLang="en-US" dirty="0" smtClean="0">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4" name="组合 13"/>
          <p:cNvGrpSpPr/>
          <p:nvPr/>
        </p:nvGrpSpPr>
        <p:grpSpPr>
          <a:xfrm>
            <a:off x="3290751" y="884357"/>
            <a:ext cx="6065788" cy="0"/>
            <a:chOff x="4615664" y="960506"/>
            <a:chExt cx="9102718" cy="0"/>
          </a:xfrm>
        </p:grpSpPr>
        <p:cxnSp>
          <p:nvCxnSpPr>
            <p:cNvPr id="15" name="321"/>
            <p:cNvCxnSpPr/>
            <p:nvPr/>
          </p:nvCxnSpPr>
          <p:spPr bwMode="auto">
            <a:xfrm flipH="1">
              <a:off x="4615664" y="960506"/>
              <a:ext cx="131467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3 22"/>
            <p:cNvCxnSpPr/>
            <p:nvPr/>
          </p:nvCxnSpPr>
          <p:spPr bwMode="auto">
            <a:xfrm flipH="1">
              <a:off x="12403703" y="960506"/>
              <a:ext cx="131467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pic>
        <p:nvPicPr>
          <p:cNvPr id="9" name="图片 8" descr="课工场LOGO（白）"/>
          <p:cNvPicPr>
            <a:picLocks noChangeAspect="1"/>
          </p:cNvPicPr>
          <p:nvPr/>
        </p:nvPicPr>
        <p:blipFill>
          <a:blip r:embed="rId1"/>
          <a:srcRect t="26286" b="31257"/>
          <a:stretch>
            <a:fillRect/>
          </a:stretch>
        </p:blipFill>
        <p:spPr>
          <a:xfrm>
            <a:off x="10640907" y="46567"/>
            <a:ext cx="1433407" cy="629073"/>
          </a:xfrm>
          <a:prstGeom prst="rect">
            <a:avLst/>
          </a:prstGeom>
        </p:spPr>
      </p:pic>
      <p:sp>
        <p:nvSpPr>
          <p:cNvPr id="2" name="灯片编号占位符 1"/>
          <p:cNvSpPr>
            <a:spLocks noGrp="1"/>
          </p:cNvSpPr>
          <p:nvPr>
            <p:ph type="sldNum" sz="quarter" idx="11"/>
          </p:nvPr>
        </p:nvSpPr>
        <p:spPr>
          <a:xfrm>
            <a:off x="10761980" y="6408420"/>
            <a:ext cx="1311910" cy="365125"/>
          </a:xfrm>
        </p:spPr>
        <p:txBody>
          <a:bodyPr/>
          <a:p>
            <a:fld id="{0C913308-F349-4B6D-A68A-DD1791B4A57B}" type="slidenum">
              <a:rPr lang="zh-CN" altLang="en-US" b="1" smtClean="0">
                <a:solidFill>
                  <a:schemeClr val="bg1"/>
                </a:solidFill>
                <a:uFillTx/>
                <a:latin typeface="微软雅黑" panose="020B0503020204020204" pitchFamily="34" charset="-122"/>
                <a:ea typeface="微软雅黑" panose="020B0503020204020204" pitchFamily="34" charset="-122"/>
              </a:rPr>
            </a:fld>
            <a:r>
              <a:rPr lang="en-US" altLang="zh-CN" b="1" dirty="0">
                <a:solidFill>
                  <a:schemeClr val="bg1"/>
                </a:solidFill>
                <a:uFillTx/>
                <a:latin typeface="微软雅黑" panose="020B0503020204020204" pitchFamily="34" charset="-122"/>
                <a:ea typeface="微软雅黑" panose="020B0503020204020204" pitchFamily="34" charset="-122"/>
              </a:rPr>
              <a:t>/18</a:t>
            </a:r>
            <a:endParaRPr lang="en-US" altLang="zh-CN" b="1" dirty="0">
              <a:solidFill>
                <a:schemeClr val="bg1"/>
              </a:solidFill>
              <a:uFillTx/>
              <a:latin typeface="微软雅黑" panose="020B0503020204020204" pitchFamily="34" charset="-122"/>
              <a:ea typeface="微软雅黑" panose="020B0503020204020204" pitchFamily="34" charset="-122"/>
            </a:endParaRPr>
          </a:p>
        </p:txBody>
      </p:sp>
      <p:pic>
        <p:nvPicPr>
          <p:cNvPr id="3" name="图片 2" descr="C:\Users\lym\Desktop\7964790483296390d89514c20c10395.jpg7964790483296390d89514c20c10395"/>
          <p:cNvPicPr>
            <a:picLocks noChangeAspect="1"/>
          </p:cNvPicPr>
          <p:nvPr/>
        </p:nvPicPr>
        <p:blipFill>
          <a:blip r:embed="rId2"/>
          <a:srcRect/>
          <a:stretch>
            <a:fillRect/>
          </a:stretch>
        </p:blipFill>
        <p:spPr>
          <a:xfrm>
            <a:off x="1133793" y="1258888"/>
            <a:ext cx="1960245" cy="4246880"/>
          </a:xfrm>
          <a:prstGeom prst="rect">
            <a:avLst/>
          </a:prstGeom>
        </p:spPr>
      </p:pic>
      <p:sp>
        <p:nvSpPr>
          <p:cNvPr id="23" name="TextBox 11"/>
          <p:cNvSpPr txBox="1"/>
          <p:nvPr/>
        </p:nvSpPr>
        <p:spPr>
          <a:xfrm>
            <a:off x="1133475" y="5760720"/>
            <a:ext cx="1960880" cy="276860"/>
          </a:xfrm>
          <a:prstGeom prst="rect">
            <a:avLst/>
          </a:prstGeom>
          <a:noFill/>
        </p:spPr>
        <p:txBody>
          <a:bodyPr wrap="square" lIns="0" tIns="0" rIns="0" bIns="0" rtlCol="0">
            <a:spAutoFit/>
            <a:scene3d>
              <a:camera prst="orthographicFront"/>
              <a:lightRig rig="threePt" dir="t"/>
            </a:scene3d>
            <a:sp3d contourW="12700"/>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baseline="0" noProof="0" dirty="0">
                <a:ln>
                  <a:noFill/>
                </a:ln>
                <a:solidFill>
                  <a:schemeClr val="bg1"/>
                </a:solidFill>
                <a:effectLst/>
                <a:uLnTx/>
                <a:uFillTx/>
                <a:latin typeface="+mn-ea"/>
                <a:cs typeface="+mn-ea"/>
              </a:rPr>
              <a:t>个人中心页</a:t>
            </a:r>
            <a:endParaRPr kumimoji="0" lang="zh-CN" altLang="en-US" sz="1800" b="0" i="0" baseline="0" noProof="0" dirty="0">
              <a:ln>
                <a:noFill/>
              </a:ln>
              <a:solidFill>
                <a:schemeClr val="bg1"/>
              </a:solidFill>
              <a:effectLst/>
              <a:uLnTx/>
              <a:uFillTx/>
              <a:latin typeface="+mn-ea"/>
              <a:cs typeface="+mn-ea"/>
            </a:endParaRPr>
          </a:p>
        </p:txBody>
      </p:sp>
      <p:pic>
        <p:nvPicPr>
          <p:cNvPr id="4" name="图片 3" descr="C:\Users\lym\Desktop\3a39bc796918ed0a1d6f7c9eb0e096f.jpg3a39bc796918ed0a1d6f7c9eb0e096f"/>
          <p:cNvPicPr>
            <a:picLocks noChangeAspect="1"/>
          </p:cNvPicPr>
          <p:nvPr/>
        </p:nvPicPr>
        <p:blipFill>
          <a:blip r:embed="rId3"/>
          <a:srcRect/>
          <a:stretch>
            <a:fillRect/>
          </a:stretch>
        </p:blipFill>
        <p:spPr>
          <a:xfrm>
            <a:off x="3645535" y="1258570"/>
            <a:ext cx="1981200" cy="4292600"/>
          </a:xfrm>
          <a:prstGeom prst="rect">
            <a:avLst/>
          </a:prstGeom>
        </p:spPr>
      </p:pic>
      <p:sp>
        <p:nvSpPr>
          <p:cNvPr id="5" name="TextBox 11"/>
          <p:cNvSpPr txBox="1"/>
          <p:nvPr/>
        </p:nvSpPr>
        <p:spPr>
          <a:xfrm>
            <a:off x="3645535" y="5760720"/>
            <a:ext cx="1960880" cy="276860"/>
          </a:xfrm>
          <a:prstGeom prst="rect">
            <a:avLst/>
          </a:prstGeom>
          <a:noFill/>
        </p:spPr>
        <p:txBody>
          <a:bodyPr wrap="square" lIns="0" tIns="0" rIns="0" bIns="0" rtlCol="0">
            <a:spAutoFit/>
            <a:scene3d>
              <a:camera prst="orthographicFront"/>
              <a:lightRig rig="threePt" dir="t"/>
            </a:scene3d>
            <a:sp3d contourW="12700"/>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baseline="0" noProof="0" dirty="0">
                <a:ln>
                  <a:noFill/>
                </a:ln>
                <a:solidFill>
                  <a:schemeClr val="bg1"/>
                </a:solidFill>
                <a:effectLst/>
                <a:uLnTx/>
                <a:uFillTx/>
                <a:latin typeface="+mn-ea"/>
                <a:cs typeface="+mn-ea"/>
              </a:rPr>
              <a:t>用户个人页</a:t>
            </a:r>
            <a:endParaRPr kumimoji="0" lang="zh-CN" altLang="en-US" sz="1800" b="0" i="0" baseline="0" noProof="0" dirty="0">
              <a:ln>
                <a:noFill/>
              </a:ln>
              <a:solidFill>
                <a:schemeClr val="bg1"/>
              </a:solidFill>
              <a:effectLst/>
              <a:uLnTx/>
              <a:uFillTx/>
              <a:latin typeface="+mn-ea"/>
              <a:cs typeface="+mn-ea"/>
            </a:endParaRPr>
          </a:p>
        </p:txBody>
      </p:sp>
      <p:pic>
        <p:nvPicPr>
          <p:cNvPr id="6" name="图片 5" descr="C:\Users\lym\Desktop\daee479d9a1e60d4e6de7d67e1bb52d.jpgdaee479d9a1e60d4e6de7d67e1bb52d"/>
          <p:cNvPicPr>
            <a:picLocks noChangeAspect="1"/>
          </p:cNvPicPr>
          <p:nvPr/>
        </p:nvPicPr>
        <p:blipFill>
          <a:blip r:embed="rId4"/>
          <a:srcRect/>
          <a:stretch>
            <a:fillRect/>
          </a:stretch>
        </p:blipFill>
        <p:spPr>
          <a:xfrm>
            <a:off x="6177598" y="1259205"/>
            <a:ext cx="2002790" cy="4338955"/>
          </a:xfrm>
          <a:prstGeom prst="rect">
            <a:avLst/>
          </a:prstGeom>
        </p:spPr>
      </p:pic>
      <p:sp>
        <p:nvSpPr>
          <p:cNvPr id="7" name="TextBox 11"/>
          <p:cNvSpPr txBox="1"/>
          <p:nvPr/>
        </p:nvSpPr>
        <p:spPr>
          <a:xfrm>
            <a:off x="6177280" y="5826760"/>
            <a:ext cx="1960880" cy="276860"/>
          </a:xfrm>
          <a:prstGeom prst="rect">
            <a:avLst/>
          </a:prstGeom>
          <a:noFill/>
        </p:spPr>
        <p:txBody>
          <a:bodyPr wrap="square" lIns="0" tIns="0" rIns="0" bIns="0" rtlCol="0">
            <a:spAutoFit/>
            <a:scene3d>
              <a:camera prst="orthographicFront"/>
              <a:lightRig rig="threePt" dir="t"/>
            </a:scene3d>
            <a:sp3d contourW="12700"/>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baseline="0" noProof="0" dirty="0">
                <a:ln>
                  <a:noFill/>
                </a:ln>
                <a:solidFill>
                  <a:schemeClr val="bg1"/>
                </a:solidFill>
                <a:effectLst/>
                <a:uLnTx/>
                <a:uFillTx/>
                <a:latin typeface="+mn-ea"/>
                <a:cs typeface="+mn-ea"/>
              </a:rPr>
              <a:t>设置页</a:t>
            </a:r>
            <a:endParaRPr kumimoji="0" lang="zh-CN" altLang="en-US" sz="1800" b="0" i="0" baseline="0" noProof="0" dirty="0">
              <a:ln>
                <a:noFill/>
              </a:ln>
              <a:solidFill>
                <a:schemeClr val="bg1"/>
              </a:solidFill>
              <a:effectLst/>
              <a:uLnTx/>
              <a:uFillTx/>
              <a:latin typeface="+mn-ea"/>
              <a:cs typeface="+mn-ea"/>
            </a:endParaRPr>
          </a:p>
        </p:txBody>
      </p:sp>
      <p:pic>
        <p:nvPicPr>
          <p:cNvPr id="8" name="图片 7" descr="C:\Users\lym\Desktop\e947e7d77c0ba5d9f743e963bb32a05.jpge947e7d77c0ba5d9f743e963bb32a05"/>
          <p:cNvPicPr>
            <a:picLocks noChangeAspect="1"/>
          </p:cNvPicPr>
          <p:nvPr/>
        </p:nvPicPr>
        <p:blipFill>
          <a:blip r:embed="rId5"/>
          <a:srcRect/>
          <a:stretch>
            <a:fillRect/>
          </a:stretch>
        </p:blipFill>
        <p:spPr>
          <a:xfrm>
            <a:off x="8781733" y="1259205"/>
            <a:ext cx="1991995" cy="4315460"/>
          </a:xfrm>
          <a:prstGeom prst="rect">
            <a:avLst/>
          </a:prstGeom>
        </p:spPr>
      </p:pic>
      <p:sp>
        <p:nvSpPr>
          <p:cNvPr id="10" name="TextBox 11"/>
          <p:cNvSpPr txBox="1"/>
          <p:nvPr/>
        </p:nvSpPr>
        <p:spPr>
          <a:xfrm>
            <a:off x="8781415" y="5826760"/>
            <a:ext cx="1960880" cy="276860"/>
          </a:xfrm>
          <a:prstGeom prst="rect">
            <a:avLst/>
          </a:prstGeom>
          <a:noFill/>
        </p:spPr>
        <p:txBody>
          <a:bodyPr wrap="square" lIns="0" tIns="0" rIns="0" bIns="0" rtlCol="0">
            <a:spAutoFit/>
            <a:scene3d>
              <a:camera prst="orthographicFront"/>
              <a:lightRig rig="threePt" dir="t"/>
            </a:scene3d>
            <a:sp3d contourW="12700"/>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baseline="0" noProof="0" dirty="0">
                <a:ln>
                  <a:noFill/>
                </a:ln>
                <a:solidFill>
                  <a:schemeClr val="bg1"/>
                </a:solidFill>
                <a:effectLst/>
                <a:uLnTx/>
                <a:uFillTx/>
                <a:latin typeface="+mn-ea"/>
                <a:cs typeface="+mn-ea"/>
              </a:rPr>
              <a:t>扫一扫页</a:t>
            </a:r>
            <a:endParaRPr kumimoji="0" lang="zh-CN" altLang="en-US" sz="1800" b="0" i="0" baseline="0" noProof="0" dirty="0">
              <a:ln>
                <a:noFill/>
              </a:ln>
              <a:solidFill>
                <a:schemeClr val="bg1"/>
              </a:solidFill>
              <a:effectLst/>
              <a:uLnTx/>
              <a:uFillTx/>
              <a:latin typeface="+mn-ea"/>
              <a:cs typeface="+mn-ea"/>
            </a:endParaRPr>
          </a:p>
        </p:txBody>
      </p:sp>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4208688" y="317922"/>
            <a:ext cx="3758691" cy="553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algn="dist">
              <a:spcBef>
                <a:spcPct val="20000"/>
              </a:spcBef>
              <a:buFont typeface="Arial" panose="020B0604020202020204" pitchFamily="34" charset="0"/>
              <a:buNone/>
              <a:defRPr sz="3600" b="1" cap="all">
                <a:gradFill>
                  <a:gsLst>
                    <a:gs pos="0">
                      <a:srgbClr val="FBEA8A"/>
                    </a:gs>
                    <a:gs pos="87000">
                      <a:srgbClr val="F8B014"/>
                    </a:gs>
                  </a:gsLst>
                  <a:lin ang="5400000" scaled="0"/>
                </a:gradFill>
                <a:latin typeface="+mn-ea"/>
                <a:cs typeface="+mn-ea"/>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ctr"/>
            <a:r>
              <a:rPr lang="zh-CN" altLang="en-US" dirty="0" smtClean="0">
                <a:latin typeface="微软雅黑" panose="020B0503020204020204" pitchFamily="34" charset="-122"/>
                <a:ea typeface="微软雅黑" panose="020B0503020204020204" pitchFamily="34" charset="-122"/>
                <a:sym typeface="Arial" panose="020B0604020202020204" pitchFamily="34" charset="0"/>
              </a:rPr>
              <a:t>项目效果演示</a:t>
            </a:r>
            <a:endParaRPr lang="zh-CN" altLang="en-US" dirty="0" smtClean="0">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4" name="组合 13"/>
          <p:cNvGrpSpPr/>
          <p:nvPr/>
        </p:nvGrpSpPr>
        <p:grpSpPr>
          <a:xfrm>
            <a:off x="3290751" y="884357"/>
            <a:ext cx="6065788" cy="0"/>
            <a:chOff x="4615664" y="960506"/>
            <a:chExt cx="9102718" cy="0"/>
          </a:xfrm>
        </p:grpSpPr>
        <p:cxnSp>
          <p:nvCxnSpPr>
            <p:cNvPr id="15" name="321"/>
            <p:cNvCxnSpPr/>
            <p:nvPr/>
          </p:nvCxnSpPr>
          <p:spPr bwMode="auto">
            <a:xfrm flipH="1">
              <a:off x="4615664" y="960506"/>
              <a:ext cx="131467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3 22"/>
            <p:cNvCxnSpPr/>
            <p:nvPr/>
          </p:nvCxnSpPr>
          <p:spPr bwMode="auto">
            <a:xfrm flipH="1">
              <a:off x="12403703" y="960506"/>
              <a:ext cx="131467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pic>
        <p:nvPicPr>
          <p:cNvPr id="9" name="图片 8" descr="课工场LOGO（白）"/>
          <p:cNvPicPr>
            <a:picLocks noChangeAspect="1"/>
          </p:cNvPicPr>
          <p:nvPr/>
        </p:nvPicPr>
        <p:blipFill>
          <a:blip r:embed="rId1"/>
          <a:srcRect t="26286" b="31257"/>
          <a:stretch>
            <a:fillRect/>
          </a:stretch>
        </p:blipFill>
        <p:spPr>
          <a:xfrm>
            <a:off x="10640907" y="46567"/>
            <a:ext cx="1433407" cy="629073"/>
          </a:xfrm>
          <a:prstGeom prst="rect">
            <a:avLst/>
          </a:prstGeom>
        </p:spPr>
      </p:pic>
      <p:sp>
        <p:nvSpPr>
          <p:cNvPr id="2" name="灯片编号占位符 1"/>
          <p:cNvSpPr>
            <a:spLocks noGrp="1"/>
          </p:cNvSpPr>
          <p:nvPr>
            <p:ph type="sldNum" sz="quarter" idx="11"/>
          </p:nvPr>
        </p:nvSpPr>
        <p:spPr>
          <a:xfrm>
            <a:off x="10761980" y="6408420"/>
            <a:ext cx="1311910" cy="365125"/>
          </a:xfrm>
        </p:spPr>
        <p:txBody>
          <a:bodyPr/>
          <a:p>
            <a:fld id="{0C913308-F349-4B6D-A68A-DD1791B4A57B}" type="slidenum">
              <a:rPr lang="zh-CN" altLang="en-US" b="1" smtClean="0">
                <a:solidFill>
                  <a:schemeClr val="bg1"/>
                </a:solidFill>
                <a:uFillTx/>
                <a:latin typeface="微软雅黑" panose="020B0503020204020204" pitchFamily="34" charset="-122"/>
                <a:ea typeface="微软雅黑" panose="020B0503020204020204" pitchFamily="34" charset="-122"/>
              </a:rPr>
            </a:fld>
            <a:r>
              <a:rPr lang="en-US" altLang="zh-CN" b="1" dirty="0">
                <a:solidFill>
                  <a:schemeClr val="bg1"/>
                </a:solidFill>
                <a:uFillTx/>
                <a:latin typeface="微软雅黑" panose="020B0503020204020204" pitchFamily="34" charset="-122"/>
                <a:ea typeface="微软雅黑" panose="020B0503020204020204" pitchFamily="34" charset="-122"/>
              </a:rPr>
              <a:t>/18</a:t>
            </a:r>
            <a:endParaRPr lang="en-US" altLang="zh-CN" b="1" dirty="0">
              <a:solidFill>
                <a:schemeClr val="bg1"/>
              </a:solidFill>
              <a:uFillTx/>
              <a:latin typeface="微软雅黑" panose="020B0503020204020204" pitchFamily="34" charset="-122"/>
              <a:ea typeface="微软雅黑" panose="020B0503020204020204" pitchFamily="34" charset="-122"/>
            </a:endParaRPr>
          </a:p>
        </p:txBody>
      </p:sp>
      <p:pic>
        <p:nvPicPr>
          <p:cNvPr id="3" name="图片 2" descr="C:\Users\lym\Desktop\57a66b001b8212334dab75f71a0e8a7.jpg57a66b001b8212334dab75f71a0e8a7"/>
          <p:cNvPicPr>
            <a:picLocks noChangeAspect="1"/>
          </p:cNvPicPr>
          <p:nvPr/>
        </p:nvPicPr>
        <p:blipFill>
          <a:blip r:embed="rId2"/>
          <a:srcRect/>
          <a:stretch>
            <a:fillRect/>
          </a:stretch>
        </p:blipFill>
        <p:spPr>
          <a:xfrm>
            <a:off x="3474721" y="1283018"/>
            <a:ext cx="1959610" cy="4246880"/>
          </a:xfrm>
          <a:prstGeom prst="rect">
            <a:avLst/>
          </a:prstGeom>
        </p:spPr>
      </p:pic>
      <p:sp>
        <p:nvSpPr>
          <p:cNvPr id="23" name="TextBox 11"/>
          <p:cNvSpPr txBox="1"/>
          <p:nvPr/>
        </p:nvSpPr>
        <p:spPr>
          <a:xfrm>
            <a:off x="3474085" y="5784850"/>
            <a:ext cx="1960880" cy="276860"/>
          </a:xfrm>
          <a:prstGeom prst="rect">
            <a:avLst/>
          </a:prstGeom>
          <a:noFill/>
        </p:spPr>
        <p:txBody>
          <a:bodyPr wrap="square" lIns="0" tIns="0" rIns="0" bIns="0" rtlCol="0">
            <a:spAutoFit/>
            <a:scene3d>
              <a:camera prst="orthographicFront"/>
              <a:lightRig rig="threePt" dir="t"/>
            </a:scene3d>
            <a:sp3d contourW="12700"/>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baseline="0" noProof="0" dirty="0">
                <a:ln>
                  <a:noFill/>
                </a:ln>
                <a:solidFill>
                  <a:schemeClr val="bg1"/>
                </a:solidFill>
                <a:effectLst/>
                <a:uLnTx/>
                <a:uFillTx/>
                <a:latin typeface="+mn-ea"/>
                <a:cs typeface="+mn-ea"/>
              </a:rPr>
              <a:t>扫一扫结果页</a:t>
            </a:r>
            <a:endParaRPr kumimoji="0" lang="zh-CN" altLang="en-US" sz="1800" b="0" i="0" baseline="0" noProof="0" dirty="0">
              <a:ln>
                <a:noFill/>
              </a:ln>
              <a:solidFill>
                <a:schemeClr val="bg1"/>
              </a:solidFill>
              <a:effectLst/>
              <a:uLnTx/>
              <a:uFillTx/>
              <a:latin typeface="+mn-ea"/>
              <a:cs typeface="+mn-ea"/>
            </a:endParaRPr>
          </a:p>
        </p:txBody>
      </p:sp>
      <p:pic>
        <p:nvPicPr>
          <p:cNvPr id="4" name="图片 3" descr="C:\Users\lym\Desktop\389969ef83315f0bc7ef571436a521d.jpg389969ef83315f0bc7ef571436a521d"/>
          <p:cNvPicPr>
            <a:picLocks noChangeAspect="1"/>
          </p:cNvPicPr>
          <p:nvPr/>
        </p:nvPicPr>
        <p:blipFill>
          <a:blip r:embed="rId3"/>
          <a:srcRect/>
          <a:stretch>
            <a:fillRect/>
          </a:stretch>
        </p:blipFill>
        <p:spPr>
          <a:xfrm>
            <a:off x="5986145" y="1282700"/>
            <a:ext cx="1981200" cy="4292600"/>
          </a:xfrm>
          <a:prstGeom prst="rect">
            <a:avLst/>
          </a:prstGeom>
        </p:spPr>
      </p:pic>
      <p:sp>
        <p:nvSpPr>
          <p:cNvPr id="5" name="TextBox 11"/>
          <p:cNvSpPr txBox="1"/>
          <p:nvPr/>
        </p:nvSpPr>
        <p:spPr>
          <a:xfrm>
            <a:off x="5986145" y="5784850"/>
            <a:ext cx="1960880" cy="276860"/>
          </a:xfrm>
          <a:prstGeom prst="rect">
            <a:avLst/>
          </a:prstGeom>
          <a:noFill/>
        </p:spPr>
        <p:txBody>
          <a:bodyPr wrap="square" lIns="0" tIns="0" rIns="0" bIns="0" rtlCol="0">
            <a:spAutoFit/>
            <a:scene3d>
              <a:camera prst="orthographicFront"/>
              <a:lightRig rig="threePt" dir="t"/>
            </a:scene3d>
            <a:sp3d contourW="12700"/>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baseline="0" noProof="0" dirty="0">
                <a:ln>
                  <a:noFill/>
                </a:ln>
                <a:solidFill>
                  <a:schemeClr val="bg1"/>
                </a:solidFill>
                <a:effectLst/>
                <a:uLnTx/>
                <a:uFillTx/>
                <a:latin typeface="+mn-ea"/>
                <a:cs typeface="+mn-ea"/>
              </a:rPr>
              <a:t>系统消息页</a:t>
            </a:r>
            <a:endParaRPr kumimoji="0" lang="zh-CN" altLang="en-US" sz="1800" b="0" i="0" baseline="0" noProof="0" dirty="0">
              <a:ln>
                <a:noFill/>
              </a:ln>
              <a:solidFill>
                <a:schemeClr val="bg1"/>
              </a:solidFill>
              <a:effectLst/>
              <a:uLnTx/>
              <a:uFillTx/>
              <a:latin typeface="+mn-ea"/>
              <a:cs typeface="+mn-ea"/>
            </a:endParaRPr>
          </a:p>
        </p:txBody>
      </p:sp>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0561" y="3433753"/>
            <a:ext cx="3230880" cy="1014730"/>
          </a:xfrm>
          <a:prstGeom prst="rect">
            <a:avLst/>
          </a:prstGeom>
          <a:noFill/>
        </p:spPr>
        <p:txBody>
          <a:bodyPr wrap="non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prstClr val="white"/>
                </a:solidFill>
                <a:effectLst/>
                <a:uLnTx/>
                <a:uFillTx/>
                <a:latin typeface="+mn-ea"/>
                <a:cs typeface="+mn-ea"/>
              </a:rPr>
              <a:t>文档介绍</a:t>
            </a:r>
            <a:endParaRPr kumimoji="0" lang="zh-CN" altLang="en-US" sz="6000" b="1" i="0" u="none" strike="noStrike" kern="1200" cap="none" spc="0" normalizeH="0" baseline="0" noProof="0" dirty="0">
              <a:ln>
                <a:noFill/>
              </a:ln>
              <a:solidFill>
                <a:prstClr val="white"/>
              </a:solidFill>
              <a:effectLst/>
              <a:uLnTx/>
              <a:uFillTx/>
              <a:latin typeface="+mn-ea"/>
              <a:cs typeface="+mn-ea"/>
            </a:endParaRPr>
          </a:p>
        </p:txBody>
      </p:sp>
      <p:sp>
        <p:nvSpPr>
          <p:cNvPr id="4" name="椭圆 3"/>
          <p:cNvSpPr/>
          <p:nvPr/>
        </p:nvSpPr>
        <p:spPr>
          <a:xfrm>
            <a:off x="5391149" y="1788260"/>
            <a:ext cx="1409702" cy="1409700"/>
          </a:xfrm>
          <a:prstGeom prst="ellipse">
            <a:avLst/>
          </a:prstGeom>
          <a:solidFill>
            <a:srgbClr val="F0C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0" normalizeH="0" baseline="0" noProof="0" dirty="0">
                <a:ln>
                  <a:noFill/>
                </a:ln>
                <a:solidFill>
                  <a:prstClr val="white"/>
                </a:solidFill>
                <a:effectLst/>
                <a:uLnTx/>
                <a:uFillTx/>
                <a:latin typeface="Agency FB" panose="020B0503020202020204" pitchFamily="34" charset="0"/>
                <a:cs typeface="+mn-ea"/>
              </a:rPr>
              <a:t>03</a:t>
            </a:r>
            <a:endParaRPr kumimoji="0" lang="zh-CN" altLang="en-US" sz="6000" b="0" i="0" u="none" strike="noStrike" kern="1200" cap="none" spc="0" normalizeH="0" baseline="0" noProof="0" dirty="0">
              <a:ln>
                <a:noFill/>
              </a:ln>
              <a:solidFill>
                <a:prstClr val="white"/>
              </a:solidFill>
              <a:effectLst/>
              <a:uLnTx/>
              <a:uFillTx/>
              <a:latin typeface="Agency FB" panose="020B0503020202020204" pitchFamily="34" charset="0"/>
              <a:cs typeface="+mn-ea"/>
            </a:endParaRPr>
          </a:p>
        </p:txBody>
      </p:sp>
      <p:pic>
        <p:nvPicPr>
          <p:cNvPr id="9" name="图片 8" descr="课工场LOGO（白）"/>
          <p:cNvPicPr>
            <a:picLocks noChangeAspect="1"/>
          </p:cNvPicPr>
          <p:nvPr/>
        </p:nvPicPr>
        <p:blipFill>
          <a:blip r:embed="rId1"/>
          <a:srcRect t="26286" b="31257"/>
          <a:stretch>
            <a:fillRect/>
          </a:stretch>
        </p:blipFill>
        <p:spPr>
          <a:xfrm>
            <a:off x="10640907" y="46567"/>
            <a:ext cx="1433407" cy="629073"/>
          </a:xfrm>
          <a:prstGeom prst="rect">
            <a:avLst/>
          </a:prstGeom>
        </p:spPr>
      </p:pic>
      <p:sp>
        <p:nvSpPr>
          <p:cNvPr id="26" name="灯片编号占位符 25"/>
          <p:cNvSpPr>
            <a:spLocks noGrp="1"/>
          </p:cNvSpPr>
          <p:nvPr>
            <p:ph type="sldNum" sz="quarter" idx="11"/>
          </p:nvPr>
        </p:nvSpPr>
        <p:spPr>
          <a:xfrm>
            <a:off x="10761980" y="6408420"/>
            <a:ext cx="1311910" cy="365125"/>
          </a:xfrm>
        </p:spPr>
        <p:txBody>
          <a:bodyPr/>
          <a:p>
            <a:fld id="{0C913308-F349-4B6D-A68A-DD1791B4A57B}" type="slidenum">
              <a:rPr lang="zh-CN" altLang="en-US" b="1" smtClean="0">
                <a:solidFill>
                  <a:schemeClr val="bg1"/>
                </a:solidFill>
                <a:uFillTx/>
                <a:latin typeface="微软雅黑" panose="020B0503020204020204" pitchFamily="34" charset="-122"/>
                <a:ea typeface="微软雅黑" panose="020B0503020204020204" pitchFamily="34" charset="-122"/>
              </a:rPr>
            </a:fld>
            <a:r>
              <a:rPr lang="en-US" altLang="zh-CN" b="1" dirty="0">
                <a:solidFill>
                  <a:schemeClr val="bg1"/>
                </a:solidFill>
                <a:uFillTx/>
                <a:latin typeface="微软雅黑" panose="020B0503020204020204" pitchFamily="34" charset="-122"/>
                <a:ea typeface="微软雅黑" panose="020B0503020204020204" pitchFamily="34" charset="-122"/>
              </a:rPr>
              <a:t>/18</a:t>
            </a:r>
            <a:endParaRPr lang="en-US" altLang="zh-CN" b="1" dirty="0">
              <a:solidFill>
                <a:schemeClr val="bg1"/>
              </a:solidFill>
              <a:uFillTx/>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4208688" y="317922"/>
            <a:ext cx="3758691" cy="553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algn="dist">
              <a:spcBef>
                <a:spcPct val="20000"/>
              </a:spcBef>
              <a:buFont typeface="Arial" panose="020B0604020202020204" pitchFamily="34" charset="0"/>
              <a:buNone/>
              <a:defRPr sz="3600" b="1" cap="all">
                <a:gradFill>
                  <a:gsLst>
                    <a:gs pos="0">
                      <a:srgbClr val="FBEA8A"/>
                    </a:gs>
                    <a:gs pos="87000">
                      <a:srgbClr val="F8B014"/>
                    </a:gs>
                  </a:gsLst>
                  <a:lin ang="5400000" scaled="0"/>
                </a:gradFill>
                <a:latin typeface="+mn-ea"/>
                <a:cs typeface="+mn-ea"/>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ctr"/>
            <a:r>
              <a:rPr lang="zh-CN" altLang="en-US" dirty="0" smtClean="0">
                <a:latin typeface="微软雅黑" panose="020B0503020204020204" pitchFamily="34" charset="-122"/>
                <a:ea typeface="微软雅黑" panose="020B0503020204020204" pitchFamily="34" charset="-122"/>
                <a:sym typeface="Arial" panose="020B0604020202020204" pitchFamily="34" charset="0"/>
              </a:rPr>
              <a:t>提交文档内容介绍</a:t>
            </a:r>
            <a:endParaRPr lang="zh-CN" altLang="en-US" dirty="0" smtClean="0">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4" name="组合 13"/>
          <p:cNvGrpSpPr/>
          <p:nvPr/>
        </p:nvGrpSpPr>
        <p:grpSpPr>
          <a:xfrm>
            <a:off x="3077391" y="640517"/>
            <a:ext cx="6065788" cy="0"/>
            <a:chOff x="4615664" y="960506"/>
            <a:chExt cx="9102718" cy="0"/>
          </a:xfrm>
        </p:grpSpPr>
        <p:cxnSp>
          <p:nvCxnSpPr>
            <p:cNvPr id="15" name="321"/>
            <p:cNvCxnSpPr/>
            <p:nvPr/>
          </p:nvCxnSpPr>
          <p:spPr bwMode="auto">
            <a:xfrm flipH="1">
              <a:off x="4615664" y="960506"/>
              <a:ext cx="131467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3 22"/>
            <p:cNvCxnSpPr/>
            <p:nvPr/>
          </p:nvCxnSpPr>
          <p:spPr bwMode="auto">
            <a:xfrm flipH="1">
              <a:off x="12403703" y="960506"/>
              <a:ext cx="131467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pic>
        <p:nvPicPr>
          <p:cNvPr id="9" name="图片 8" descr="课工场LOGO（白）"/>
          <p:cNvPicPr>
            <a:picLocks noChangeAspect="1"/>
          </p:cNvPicPr>
          <p:nvPr/>
        </p:nvPicPr>
        <p:blipFill>
          <a:blip r:embed="rId1"/>
          <a:srcRect t="26286" b="31257"/>
          <a:stretch>
            <a:fillRect/>
          </a:stretch>
        </p:blipFill>
        <p:spPr>
          <a:xfrm>
            <a:off x="10640907" y="46567"/>
            <a:ext cx="1433407" cy="629073"/>
          </a:xfrm>
          <a:prstGeom prst="rect">
            <a:avLst/>
          </a:prstGeom>
        </p:spPr>
      </p:pic>
      <p:sp>
        <p:nvSpPr>
          <p:cNvPr id="26" name="灯片编号占位符 25"/>
          <p:cNvSpPr>
            <a:spLocks noGrp="1"/>
          </p:cNvSpPr>
          <p:nvPr>
            <p:ph type="sldNum" sz="quarter" idx="11"/>
          </p:nvPr>
        </p:nvSpPr>
        <p:spPr>
          <a:xfrm>
            <a:off x="10761980" y="6408420"/>
            <a:ext cx="1311910" cy="365125"/>
          </a:xfrm>
        </p:spPr>
        <p:txBody>
          <a:bodyPr/>
          <a:p>
            <a:fld id="{0C913308-F349-4B6D-A68A-DD1791B4A57B}" type="slidenum">
              <a:rPr lang="zh-CN" altLang="en-US" b="1" smtClean="0">
                <a:solidFill>
                  <a:schemeClr val="bg1"/>
                </a:solidFill>
                <a:uFillTx/>
                <a:latin typeface="微软雅黑" panose="020B0503020204020204" pitchFamily="34" charset="-122"/>
                <a:ea typeface="微软雅黑" panose="020B0503020204020204" pitchFamily="34" charset="-122"/>
              </a:rPr>
            </a:fld>
            <a:r>
              <a:rPr lang="en-US" altLang="zh-CN" b="1" dirty="0">
                <a:solidFill>
                  <a:schemeClr val="bg1"/>
                </a:solidFill>
                <a:uFillTx/>
                <a:latin typeface="微软雅黑" panose="020B0503020204020204" pitchFamily="34" charset="-122"/>
                <a:ea typeface="微软雅黑" panose="020B0503020204020204" pitchFamily="34" charset="-122"/>
              </a:rPr>
              <a:t>/18</a:t>
            </a:r>
            <a:endParaRPr lang="en-US" altLang="zh-CN" b="1" dirty="0">
              <a:solidFill>
                <a:schemeClr val="bg1"/>
              </a:solidFill>
              <a:uFillTx/>
              <a:latin typeface="微软雅黑" panose="020B0503020204020204" pitchFamily="34" charset="-122"/>
              <a:ea typeface="微软雅黑" panose="020B0503020204020204" pitchFamily="34" charset="-122"/>
            </a:endParaRPr>
          </a:p>
        </p:txBody>
      </p:sp>
      <p:graphicFrame>
        <p:nvGraphicFramePr>
          <p:cNvPr id="3" name="对象 2">
            <a:hlinkClick r:id="" action="ppaction://ole?verb="/>
          </p:cNvPr>
          <p:cNvGraphicFramePr>
            <a:graphicFrameLocks noChangeAspect="1"/>
          </p:cNvGraphicFramePr>
          <p:nvPr/>
        </p:nvGraphicFramePr>
        <p:xfrm>
          <a:off x="3448050" y="3322320"/>
          <a:ext cx="5295900" cy="213360"/>
        </p:xfrm>
        <a:graphic>
          <a:graphicData uri="http://schemas.openxmlformats.org/presentationml/2006/ole">
            <mc:AlternateContent xmlns:mc="http://schemas.openxmlformats.org/markup-compatibility/2006">
              <mc:Choice xmlns:v="urn:schemas-microsoft-com:vml" Requires="v">
                <p:oleObj spid="_x0000_s1026" name="" r:id="rId2" imgW="5295900" imgH="213360" progId="Word.Document.8">
                  <p:embed/>
                </p:oleObj>
              </mc:Choice>
              <mc:Fallback>
                <p:oleObj name="" r:id="rId2" imgW="5295900" imgH="213360" progId="Word.Document.8">
                  <p:embed/>
                  <p:pic>
                    <p:nvPicPr>
                      <p:cNvPr id="0" name="图片 1025"/>
                      <p:cNvPicPr/>
                      <p:nvPr/>
                    </p:nvPicPr>
                    <p:blipFill>
                      <a:blip r:embed="rId3"/>
                      <a:stretch>
                        <a:fillRect/>
                      </a:stretch>
                    </p:blipFill>
                    <p:spPr>
                      <a:xfrm>
                        <a:off x="3448050" y="3322320"/>
                        <a:ext cx="5295900" cy="213360"/>
                      </a:xfrm>
                      <a:prstGeom prst="rect">
                        <a:avLst/>
                      </a:prstGeom>
                    </p:spPr>
                  </p:pic>
                </p:oleObj>
              </mc:Fallback>
            </mc:AlternateContent>
          </a:graphicData>
        </a:graphic>
      </p:graphicFrame>
      <p:pic>
        <p:nvPicPr>
          <p:cNvPr id="7" name="图片 6"/>
          <p:cNvPicPr>
            <a:picLocks noChangeAspect="1"/>
          </p:cNvPicPr>
          <p:nvPr/>
        </p:nvPicPr>
        <p:blipFill>
          <a:blip r:embed="rId4"/>
          <a:stretch>
            <a:fillRect/>
          </a:stretch>
        </p:blipFill>
        <p:spPr>
          <a:xfrm>
            <a:off x="3332480" y="1522730"/>
            <a:ext cx="1188720" cy="1077595"/>
          </a:xfrm>
          <a:prstGeom prst="rect">
            <a:avLst/>
          </a:prstGeom>
        </p:spPr>
      </p:pic>
      <p:pic>
        <p:nvPicPr>
          <p:cNvPr id="8" name="图片 7"/>
          <p:cNvPicPr>
            <a:picLocks noChangeAspect="1"/>
          </p:cNvPicPr>
          <p:nvPr/>
        </p:nvPicPr>
        <p:blipFill>
          <a:blip r:embed="rId5"/>
          <a:stretch>
            <a:fillRect/>
          </a:stretch>
        </p:blipFill>
        <p:spPr>
          <a:xfrm>
            <a:off x="5668645" y="1521460"/>
            <a:ext cx="1035685" cy="1078865"/>
          </a:xfrm>
          <a:prstGeom prst="rect">
            <a:avLst/>
          </a:prstGeom>
        </p:spPr>
      </p:pic>
      <p:pic>
        <p:nvPicPr>
          <p:cNvPr id="10" name="图片 9"/>
          <p:cNvPicPr>
            <a:picLocks noChangeAspect="1"/>
          </p:cNvPicPr>
          <p:nvPr/>
        </p:nvPicPr>
        <p:blipFill>
          <a:blip r:embed="rId6"/>
          <a:stretch>
            <a:fillRect/>
          </a:stretch>
        </p:blipFill>
        <p:spPr>
          <a:xfrm>
            <a:off x="3332480" y="3463290"/>
            <a:ext cx="1188720" cy="1076960"/>
          </a:xfrm>
          <a:prstGeom prst="rect">
            <a:avLst/>
          </a:prstGeom>
        </p:spPr>
      </p:pic>
      <p:pic>
        <p:nvPicPr>
          <p:cNvPr id="11" name="图片 10"/>
          <p:cNvPicPr>
            <a:picLocks noChangeAspect="1"/>
          </p:cNvPicPr>
          <p:nvPr/>
        </p:nvPicPr>
        <p:blipFill>
          <a:blip r:embed="rId7"/>
          <a:stretch>
            <a:fillRect/>
          </a:stretch>
        </p:blipFill>
        <p:spPr>
          <a:xfrm>
            <a:off x="5668645" y="3463290"/>
            <a:ext cx="1035050" cy="1076960"/>
          </a:xfrm>
          <a:prstGeom prst="rect">
            <a:avLst/>
          </a:prstGeom>
        </p:spPr>
      </p:pic>
      <p:pic>
        <p:nvPicPr>
          <p:cNvPr id="12" name="图片 11"/>
          <p:cNvPicPr>
            <a:picLocks noChangeAspect="1"/>
          </p:cNvPicPr>
          <p:nvPr/>
        </p:nvPicPr>
        <p:blipFill>
          <a:blip r:embed="rId8"/>
          <a:stretch>
            <a:fillRect/>
          </a:stretch>
        </p:blipFill>
        <p:spPr>
          <a:xfrm>
            <a:off x="7617460" y="3462655"/>
            <a:ext cx="1035685" cy="1077595"/>
          </a:xfrm>
          <a:prstGeom prst="rect">
            <a:avLst/>
          </a:prstGeom>
        </p:spPr>
      </p:pic>
      <p:sp>
        <p:nvSpPr>
          <p:cNvPr id="23" name="TextBox 11"/>
          <p:cNvSpPr txBox="1"/>
          <p:nvPr/>
        </p:nvSpPr>
        <p:spPr>
          <a:xfrm>
            <a:off x="2945130" y="2936240"/>
            <a:ext cx="1961515" cy="276860"/>
          </a:xfrm>
          <a:prstGeom prst="rect">
            <a:avLst/>
          </a:prstGeom>
          <a:noFill/>
        </p:spPr>
        <p:txBody>
          <a:bodyPr wrap="square" lIns="0" tIns="0" rIns="0" bIns="0" rtlCol="0">
            <a:spAutoFit/>
            <a:scene3d>
              <a:camera prst="orthographicFront"/>
              <a:lightRig rig="threePt" dir="t"/>
            </a:scene3d>
            <a:sp3d contourW="12700"/>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baseline="0" noProof="0" dirty="0">
                <a:ln>
                  <a:noFill/>
                </a:ln>
                <a:solidFill>
                  <a:schemeClr val="bg1"/>
                </a:solidFill>
                <a:effectLst/>
                <a:uLnTx/>
                <a:uFillTx/>
                <a:latin typeface="+mn-ea"/>
                <a:cs typeface="+mn-ea"/>
              </a:rPr>
              <a:t>前端项目架构说明</a:t>
            </a:r>
            <a:endParaRPr kumimoji="0" lang="zh-CN" altLang="en-US" sz="1800" b="0" i="0" baseline="0" noProof="0" dirty="0">
              <a:ln>
                <a:noFill/>
              </a:ln>
              <a:solidFill>
                <a:schemeClr val="bg1"/>
              </a:solidFill>
              <a:effectLst/>
              <a:uLnTx/>
              <a:uFillTx/>
              <a:latin typeface="+mn-ea"/>
              <a:cs typeface="+mn-ea"/>
            </a:endParaRPr>
          </a:p>
        </p:txBody>
      </p:sp>
      <p:sp>
        <p:nvSpPr>
          <p:cNvPr id="16" name="TextBox 11"/>
          <p:cNvSpPr txBox="1"/>
          <p:nvPr/>
        </p:nvSpPr>
        <p:spPr>
          <a:xfrm>
            <a:off x="5205730" y="2936240"/>
            <a:ext cx="1961515" cy="276860"/>
          </a:xfrm>
          <a:prstGeom prst="rect">
            <a:avLst/>
          </a:prstGeom>
          <a:noFill/>
        </p:spPr>
        <p:txBody>
          <a:bodyPr wrap="square" lIns="0" tIns="0" rIns="0" bIns="0" rtlCol="0">
            <a:spAutoFit/>
            <a:scene3d>
              <a:camera prst="orthographicFront"/>
              <a:lightRig rig="threePt" dir="t"/>
            </a:scene3d>
            <a:sp3d contourW="12700"/>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baseline="0" noProof="0" dirty="0">
                <a:ln>
                  <a:noFill/>
                </a:ln>
                <a:solidFill>
                  <a:schemeClr val="bg1"/>
                </a:solidFill>
                <a:effectLst/>
                <a:uLnTx/>
                <a:uFillTx/>
                <a:latin typeface="+mn-ea"/>
                <a:cs typeface="+mn-ea"/>
              </a:rPr>
              <a:t>前端项目部署</a:t>
            </a:r>
            <a:r>
              <a:rPr kumimoji="0" lang="zh-CN" altLang="en-US" sz="1800" b="0" i="0" baseline="0" noProof="0" dirty="0">
                <a:ln>
                  <a:noFill/>
                </a:ln>
                <a:solidFill>
                  <a:schemeClr val="bg1"/>
                </a:solidFill>
                <a:effectLst/>
                <a:uLnTx/>
                <a:uFillTx/>
                <a:latin typeface="+mn-ea"/>
                <a:cs typeface="+mn-ea"/>
              </a:rPr>
              <a:t>说明</a:t>
            </a:r>
            <a:endParaRPr kumimoji="0" lang="zh-CN" altLang="en-US" sz="1800" b="0" i="0" baseline="0" noProof="0" dirty="0">
              <a:ln>
                <a:noFill/>
              </a:ln>
              <a:solidFill>
                <a:schemeClr val="bg1"/>
              </a:solidFill>
              <a:effectLst/>
              <a:uLnTx/>
              <a:uFillTx/>
              <a:latin typeface="+mn-ea"/>
              <a:cs typeface="+mn-ea"/>
            </a:endParaRPr>
          </a:p>
        </p:txBody>
      </p:sp>
      <p:sp>
        <p:nvSpPr>
          <p:cNvPr id="18" name="TextBox 11"/>
          <p:cNvSpPr txBox="1"/>
          <p:nvPr/>
        </p:nvSpPr>
        <p:spPr>
          <a:xfrm>
            <a:off x="2945130" y="4780280"/>
            <a:ext cx="1961515" cy="276860"/>
          </a:xfrm>
          <a:prstGeom prst="rect">
            <a:avLst/>
          </a:prstGeom>
          <a:noFill/>
        </p:spPr>
        <p:txBody>
          <a:bodyPr wrap="square" lIns="0" tIns="0" rIns="0" bIns="0" rtlCol="0">
            <a:spAutoFit/>
            <a:scene3d>
              <a:camera prst="orthographicFront"/>
              <a:lightRig rig="threePt" dir="t"/>
            </a:scene3d>
            <a:sp3d contourW="12700"/>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baseline="0" noProof="0" dirty="0">
                <a:ln>
                  <a:noFill/>
                </a:ln>
                <a:solidFill>
                  <a:schemeClr val="bg1"/>
                </a:solidFill>
                <a:effectLst/>
                <a:uLnTx/>
                <a:uFillTx/>
                <a:latin typeface="+mn-ea"/>
                <a:cs typeface="+mn-ea"/>
              </a:rPr>
              <a:t>后端部署流程</a:t>
            </a:r>
            <a:r>
              <a:rPr kumimoji="0" lang="zh-CN" altLang="en-US" sz="1800" b="0" i="0" baseline="0" noProof="0" dirty="0">
                <a:ln>
                  <a:noFill/>
                </a:ln>
                <a:solidFill>
                  <a:schemeClr val="bg1"/>
                </a:solidFill>
                <a:effectLst/>
                <a:uLnTx/>
                <a:uFillTx/>
                <a:latin typeface="+mn-ea"/>
                <a:cs typeface="+mn-ea"/>
              </a:rPr>
              <a:t>说明</a:t>
            </a:r>
            <a:endParaRPr kumimoji="0" lang="zh-CN" altLang="en-US" sz="1800" b="0" i="0" baseline="0" noProof="0" dirty="0">
              <a:ln>
                <a:noFill/>
              </a:ln>
              <a:solidFill>
                <a:schemeClr val="bg1"/>
              </a:solidFill>
              <a:effectLst/>
              <a:uLnTx/>
              <a:uFillTx/>
              <a:latin typeface="+mn-ea"/>
              <a:cs typeface="+mn-ea"/>
            </a:endParaRPr>
          </a:p>
        </p:txBody>
      </p:sp>
      <p:sp>
        <p:nvSpPr>
          <p:cNvPr id="19" name="TextBox 11"/>
          <p:cNvSpPr txBox="1"/>
          <p:nvPr/>
        </p:nvSpPr>
        <p:spPr>
          <a:xfrm>
            <a:off x="5205730" y="4851400"/>
            <a:ext cx="1961515" cy="276860"/>
          </a:xfrm>
          <a:prstGeom prst="rect">
            <a:avLst/>
          </a:prstGeom>
          <a:noFill/>
        </p:spPr>
        <p:txBody>
          <a:bodyPr wrap="square" lIns="0" tIns="0" rIns="0" bIns="0" rtlCol="0">
            <a:spAutoFit/>
            <a:scene3d>
              <a:camera prst="orthographicFront"/>
              <a:lightRig rig="threePt" dir="t"/>
            </a:scene3d>
            <a:sp3d contourW="12700"/>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baseline="0" noProof="0" dirty="0">
                <a:ln>
                  <a:noFill/>
                </a:ln>
                <a:solidFill>
                  <a:schemeClr val="bg1"/>
                </a:solidFill>
                <a:effectLst/>
                <a:uLnTx/>
                <a:uFillTx/>
                <a:latin typeface="+mn-ea"/>
                <a:cs typeface="+mn-ea"/>
              </a:rPr>
              <a:t>后端</a:t>
            </a:r>
            <a:r>
              <a:rPr kumimoji="0" lang="zh-CN" altLang="en-US" sz="1800" b="0" i="0" baseline="0" noProof="0" dirty="0">
                <a:ln>
                  <a:noFill/>
                </a:ln>
                <a:solidFill>
                  <a:schemeClr val="bg1"/>
                </a:solidFill>
                <a:effectLst/>
                <a:uLnTx/>
                <a:uFillTx/>
                <a:latin typeface="+mn-ea"/>
                <a:cs typeface="+mn-ea"/>
              </a:rPr>
              <a:t>项目架构说明</a:t>
            </a:r>
            <a:endParaRPr kumimoji="0" lang="zh-CN" altLang="en-US" sz="1800" b="0" i="0" baseline="0" noProof="0" dirty="0">
              <a:ln>
                <a:noFill/>
              </a:ln>
              <a:solidFill>
                <a:schemeClr val="bg1"/>
              </a:solidFill>
              <a:effectLst/>
              <a:uLnTx/>
              <a:uFillTx/>
              <a:latin typeface="+mn-ea"/>
              <a:cs typeface="+mn-ea"/>
            </a:endParaRPr>
          </a:p>
        </p:txBody>
      </p:sp>
      <p:sp>
        <p:nvSpPr>
          <p:cNvPr id="20" name="TextBox 11"/>
          <p:cNvSpPr txBox="1"/>
          <p:nvPr/>
        </p:nvSpPr>
        <p:spPr>
          <a:xfrm>
            <a:off x="7471410" y="4851400"/>
            <a:ext cx="1271905" cy="276860"/>
          </a:xfrm>
          <a:prstGeom prst="rect">
            <a:avLst/>
          </a:prstGeom>
          <a:noFill/>
        </p:spPr>
        <p:txBody>
          <a:bodyPr wrap="square" lIns="0" tIns="0" rIns="0" bIns="0" rtlCol="0">
            <a:spAutoFit/>
            <a:scene3d>
              <a:camera prst="orthographicFront"/>
              <a:lightRig rig="threePt" dir="t"/>
            </a:scene3d>
            <a:sp3d contourW="12700"/>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baseline="0" noProof="0" dirty="0">
                <a:ln>
                  <a:noFill/>
                </a:ln>
                <a:solidFill>
                  <a:schemeClr val="bg1"/>
                </a:solidFill>
                <a:effectLst/>
                <a:uLnTx/>
                <a:uFillTx/>
                <a:latin typeface="+mn-ea"/>
                <a:cs typeface="+mn-ea"/>
              </a:rPr>
              <a:t>数据库</a:t>
            </a:r>
            <a:endParaRPr kumimoji="0" lang="zh-CN" altLang="en-US" sz="1800" b="0" i="0" baseline="0" noProof="0" dirty="0">
              <a:ln>
                <a:noFill/>
              </a:ln>
              <a:solidFill>
                <a:schemeClr val="bg1"/>
              </a:solidFill>
              <a:effectLst/>
              <a:uLnTx/>
              <a:uFillTx/>
              <a:latin typeface="+mn-ea"/>
              <a:cs typeface="+mn-ea"/>
            </a:endParaRPr>
          </a:p>
        </p:txBody>
      </p:sp>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2"/>
          <p:cNvSpPr txBox="1"/>
          <p:nvPr/>
        </p:nvSpPr>
        <p:spPr>
          <a:xfrm>
            <a:off x="1878330" y="2138045"/>
            <a:ext cx="8712835" cy="676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0" rIns="0" bIns="0">
            <a:spAutoFit/>
          </a:bodyPr>
          <a:lstStyle>
            <a:defPPr>
              <a:defRPr lang="zh-CN"/>
            </a:defPPr>
            <a:lvl1pPr>
              <a:spcBef>
                <a:spcPct val="20000"/>
              </a:spcBef>
              <a:buFont typeface="Arial" panose="020B0604020202020204" pitchFamily="34" charset="0"/>
              <a:buNone/>
              <a:defRPr sz="3600" b="1" cap="all">
                <a:gradFill>
                  <a:gsLst>
                    <a:gs pos="0">
                      <a:srgbClr val="FBEA8A"/>
                    </a:gs>
                    <a:gs pos="87000">
                      <a:srgbClr val="F8B014"/>
                    </a:gs>
                  </a:gsLst>
                  <a:lin ang="5400000" scaled="0"/>
                </a:gradFill>
                <a:latin typeface="+mn-ea"/>
                <a:cs typeface="+mn-ea"/>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dist"/>
            <a:r>
              <a:rPr lang="en-US" sz="4400" dirty="0">
                <a:latin typeface="微软雅黑" panose="020B0503020204020204" pitchFamily="34" charset="-122"/>
                <a:ea typeface="微软雅黑" panose="020B0503020204020204" pitchFamily="34" charset="-122"/>
                <a:sym typeface="+mn-lt"/>
              </a:rPr>
              <a:t>THANK YOU FOR WATCHING</a:t>
            </a:r>
            <a:endParaRPr lang="en-US" sz="4400" dirty="0">
              <a:latin typeface="微软雅黑" panose="020B0503020204020204" pitchFamily="34" charset="-122"/>
              <a:ea typeface="微软雅黑" panose="020B0503020204020204" pitchFamily="34" charset="-122"/>
              <a:sym typeface="+mn-lt"/>
            </a:endParaRPr>
          </a:p>
        </p:txBody>
      </p:sp>
      <p:sp>
        <p:nvSpPr>
          <p:cNvPr id="13" name="圆角矩形 12"/>
          <p:cNvSpPr/>
          <p:nvPr/>
        </p:nvSpPr>
        <p:spPr>
          <a:xfrm>
            <a:off x="4784181" y="4843182"/>
            <a:ext cx="2591139" cy="418745"/>
          </a:xfrm>
          <a:prstGeom prst="roundRect">
            <a:avLst>
              <a:gd name="adj" fmla="val 50000"/>
            </a:avLst>
          </a:prstGeom>
          <a:noFill/>
          <a:ln w="6350">
            <a:gradFill>
              <a:gsLst>
                <a:gs pos="0">
                  <a:srgbClr val="FCEA72"/>
                </a:gs>
                <a:gs pos="100000">
                  <a:srgbClr val="F8B219"/>
                </a:gs>
              </a:gsLst>
              <a:lin ang="8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3765"/>
            <a:endParaRPr lang="zh-CN" altLang="en-US" sz="240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1" name="矩形 259"/>
          <p:cNvSpPr>
            <a:spLocks noChangeArrowheads="1"/>
          </p:cNvSpPr>
          <p:nvPr/>
        </p:nvSpPr>
        <p:spPr bwMode="auto">
          <a:xfrm>
            <a:off x="3097879" y="3288142"/>
            <a:ext cx="5963744"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dist">
              <a:spcBef>
                <a:spcPct val="20000"/>
              </a:spcBef>
              <a:buFont typeface="Arial" panose="020B0604020202020204" pitchFamily="34" charset="0"/>
              <a:buNone/>
            </a:pPr>
            <a:r>
              <a:rPr lang="zh-CN" altLang="en-US" sz="3200" b="1" cap="all" dirty="0">
                <a:gradFill>
                  <a:gsLst>
                    <a:gs pos="0">
                      <a:srgbClr val="FBEA8A"/>
                    </a:gs>
                    <a:gs pos="87000">
                      <a:srgbClr val="F8B014"/>
                    </a:gs>
                  </a:gsLst>
                  <a:lin ang="5400000" scaled="0"/>
                </a:gradFill>
                <a:latin typeface="微软雅黑" panose="020B0503020204020204" pitchFamily="34" charset="-122"/>
                <a:ea typeface="微软雅黑" panose="020B0503020204020204" pitchFamily="34" charset="-122"/>
                <a:cs typeface="+mn-ea"/>
                <a:sym typeface="+mn-lt"/>
              </a:rPr>
              <a:t>永不言退 我们是最好的团队</a:t>
            </a:r>
            <a:endParaRPr lang="zh-CN" altLang="en-US" sz="3200" b="1" cap="all" dirty="0">
              <a:gradFill>
                <a:gsLst>
                  <a:gs pos="0">
                    <a:srgbClr val="FBEA8A"/>
                  </a:gs>
                  <a:gs pos="87000">
                    <a:srgbClr val="F8B014"/>
                  </a:gs>
                </a:gsLst>
                <a:lin ang="5400000" scaled="0"/>
              </a:gradFill>
              <a:latin typeface="微软雅黑" panose="020B0503020204020204" pitchFamily="34" charset="-122"/>
              <a:ea typeface="微软雅黑" panose="020B0503020204020204" pitchFamily="34" charset="-122"/>
              <a:cs typeface="+mn-ea"/>
              <a:sym typeface="+mn-lt"/>
            </a:endParaRPr>
          </a:p>
        </p:txBody>
      </p:sp>
      <p:sp>
        <p:nvSpPr>
          <p:cNvPr id="15" name="矩形 14"/>
          <p:cNvSpPr/>
          <p:nvPr/>
        </p:nvSpPr>
        <p:spPr>
          <a:xfrm>
            <a:off x="3097879" y="3799677"/>
            <a:ext cx="5963744" cy="168275"/>
          </a:xfrm>
          <a:prstGeom prst="rect">
            <a:avLst/>
          </a:prstGeom>
        </p:spPr>
        <p:txBody>
          <a:bodyPr wrap="square">
            <a:spAutoFit/>
          </a:bodyPr>
          <a:p>
            <a:pPr algn="dist" defTabSz="913765">
              <a:defRPr/>
            </a:pPr>
            <a:r>
              <a:rPr lang="zh-CN" altLang="en-US" sz="500" dirty="0">
                <a:solidFill>
                  <a:srgbClr val="FFFFFF"/>
                </a:solidFill>
                <a:latin typeface="微软雅黑" panose="020B0503020204020204" pitchFamily="34" charset="-122"/>
                <a:ea typeface="微软雅黑" panose="020B0503020204020204" pitchFamily="34" charset="-122"/>
                <a:cs typeface="+mn-ea"/>
                <a:sym typeface="+mn-lt"/>
              </a:rPr>
              <a:t>WE HAVE MADE GREAT ACHIEVEMENTS</a:t>
            </a:r>
            <a:endParaRPr lang="zh-CN" altLang="en-US" sz="500"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18" name="矩形 259"/>
          <p:cNvSpPr>
            <a:spLocks noChangeArrowheads="1"/>
          </p:cNvSpPr>
          <p:nvPr/>
        </p:nvSpPr>
        <p:spPr bwMode="auto">
          <a:xfrm>
            <a:off x="3415665" y="4257040"/>
            <a:ext cx="5210175" cy="2768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dist">
              <a:spcBef>
                <a:spcPct val="20000"/>
              </a:spcBef>
              <a:buFont typeface="Arial" panose="020B0604020202020204" pitchFamily="34" charset="0"/>
              <a:buNone/>
            </a:pPr>
            <a:r>
              <a:rPr lang="en-US" altLang="zh-CN" b="1" cap="all" dirty="0">
                <a:gradFill>
                  <a:gsLst>
                    <a:gs pos="0">
                      <a:srgbClr val="FBEA8A"/>
                    </a:gs>
                    <a:gs pos="87000">
                      <a:srgbClr val="F8B014"/>
                    </a:gs>
                  </a:gsLst>
                  <a:lin ang="5400000" scaled="0"/>
                </a:gradFill>
                <a:latin typeface="微软雅黑" panose="020B0503020204020204" pitchFamily="34" charset="-122"/>
                <a:ea typeface="微软雅黑" panose="020B0503020204020204" pitchFamily="34" charset="-122"/>
                <a:cs typeface="+mn-ea"/>
                <a:sym typeface="+mn-lt"/>
              </a:rPr>
              <a:t>“</a:t>
            </a:r>
            <a:r>
              <a:rPr lang="zh-CN" altLang="en-US" b="1" cap="all" dirty="0">
                <a:gradFill>
                  <a:gsLst>
                    <a:gs pos="0">
                      <a:srgbClr val="FBEA8A"/>
                    </a:gs>
                    <a:gs pos="87000">
                      <a:srgbClr val="F8B014"/>
                    </a:gs>
                  </a:gsLst>
                  <a:lin ang="5400000" scaled="0"/>
                </a:gradFill>
                <a:latin typeface="微软雅黑" panose="020B0503020204020204" pitchFamily="34" charset="-122"/>
                <a:ea typeface="微软雅黑" panose="020B0503020204020204" pitchFamily="34" charset="-122"/>
                <a:cs typeface="+mn-ea"/>
                <a:sym typeface="+mn-lt"/>
              </a:rPr>
              <a:t>课工场杯</a:t>
            </a:r>
            <a:r>
              <a:rPr lang="en-US" altLang="zh-CN" b="1" cap="all" dirty="0">
                <a:gradFill>
                  <a:gsLst>
                    <a:gs pos="0">
                      <a:srgbClr val="FBEA8A"/>
                    </a:gs>
                    <a:gs pos="87000">
                      <a:srgbClr val="F8B014"/>
                    </a:gs>
                  </a:gsLst>
                  <a:lin ang="5400000" scaled="0"/>
                </a:gradFill>
                <a:latin typeface="微软雅黑" panose="020B0503020204020204" pitchFamily="34" charset="-122"/>
                <a:ea typeface="微软雅黑" panose="020B0503020204020204" pitchFamily="34" charset="-122"/>
                <a:cs typeface="+mn-ea"/>
                <a:sym typeface="+mn-lt"/>
              </a:rPr>
              <a:t>”</a:t>
            </a:r>
            <a:r>
              <a:rPr lang="zh-CN" altLang="en-US" b="1" cap="all" dirty="0">
                <a:gradFill>
                  <a:gsLst>
                    <a:gs pos="0">
                      <a:srgbClr val="FBEA8A"/>
                    </a:gs>
                    <a:gs pos="87000">
                      <a:srgbClr val="F8B014"/>
                    </a:gs>
                  </a:gsLst>
                  <a:lin ang="5400000" scaled="0"/>
                </a:gradFill>
                <a:latin typeface="微软雅黑" panose="020B0503020204020204" pitchFamily="34" charset="-122"/>
                <a:ea typeface="微软雅黑" panose="020B0503020204020204" pitchFamily="34" charset="-122"/>
                <a:cs typeface="+mn-ea"/>
                <a:sym typeface="+mn-lt"/>
              </a:rPr>
              <a:t>第一届全国</a:t>
            </a:r>
            <a:r>
              <a:rPr lang="en-US" altLang="zh-CN" b="1" cap="all" dirty="0">
                <a:gradFill>
                  <a:gsLst>
                    <a:gs pos="0">
                      <a:srgbClr val="FBEA8A"/>
                    </a:gs>
                    <a:gs pos="87000">
                      <a:srgbClr val="F8B014"/>
                    </a:gs>
                  </a:gsLst>
                  <a:lin ang="5400000" scaled="0"/>
                </a:gradFill>
                <a:latin typeface="微软雅黑" panose="020B0503020204020204" pitchFamily="34" charset="-122"/>
                <a:ea typeface="微软雅黑" panose="020B0503020204020204" pitchFamily="34" charset="-122"/>
                <a:cs typeface="+mn-ea"/>
                <a:sym typeface="+mn-lt"/>
              </a:rPr>
              <a:t>IT</a:t>
            </a:r>
            <a:r>
              <a:rPr lang="zh-CN" altLang="en-US" b="1" cap="all" dirty="0">
                <a:gradFill>
                  <a:gsLst>
                    <a:gs pos="0">
                      <a:srgbClr val="FBEA8A"/>
                    </a:gs>
                    <a:gs pos="87000">
                      <a:srgbClr val="F8B014"/>
                    </a:gs>
                  </a:gsLst>
                  <a:lin ang="5400000" scaled="0"/>
                </a:gradFill>
                <a:latin typeface="微软雅黑" panose="020B0503020204020204" pitchFamily="34" charset="-122"/>
                <a:ea typeface="微软雅黑" panose="020B0503020204020204" pitchFamily="34" charset="-122"/>
                <a:cs typeface="+mn-ea"/>
                <a:sym typeface="+mn-lt"/>
              </a:rPr>
              <a:t>精英挑战赛</a:t>
            </a:r>
            <a:endParaRPr lang="zh-CN" altLang="en-US" b="1" cap="all" dirty="0">
              <a:gradFill>
                <a:gsLst>
                  <a:gs pos="0">
                    <a:srgbClr val="FBEA8A"/>
                  </a:gs>
                  <a:gs pos="87000">
                    <a:srgbClr val="F8B014"/>
                  </a:gs>
                </a:gsLst>
                <a:lin ang="5400000" scaled="0"/>
              </a:gradFill>
              <a:latin typeface="微软雅黑" panose="020B0503020204020204" pitchFamily="34" charset="-122"/>
              <a:ea typeface="微软雅黑" panose="020B0503020204020204" pitchFamily="34" charset="-122"/>
              <a:cs typeface="+mn-ea"/>
              <a:sym typeface="+mn-lt"/>
            </a:endParaRPr>
          </a:p>
        </p:txBody>
      </p:sp>
      <p:sp>
        <p:nvSpPr>
          <p:cNvPr id="12" name="文本框 11"/>
          <p:cNvSpPr txBox="1"/>
          <p:nvPr/>
        </p:nvSpPr>
        <p:spPr>
          <a:xfrm>
            <a:off x="4941466" y="4883773"/>
            <a:ext cx="2277840" cy="337185"/>
          </a:xfrm>
          <a:prstGeom prst="rect">
            <a:avLst/>
          </a:prstGeom>
          <a:noFill/>
        </p:spPr>
        <p:txBody>
          <a:bodyPr wrap="square" rtlCol="0">
            <a:spAutoFit/>
          </a:bodyPr>
          <a:p>
            <a:pPr algn="ctr" defTabSz="913765"/>
            <a:r>
              <a:rPr lang="zh-CN" sz="1600" b="1" dirty="0">
                <a:solidFill>
                  <a:prstClr val="white"/>
                </a:solidFill>
                <a:latin typeface="微软雅黑" panose="020B0503020204020204" pitchFamily="34" charset="-122"/>
                <a:ea typeface="微软雅黑" panose="020B0503020204020204" pitchFamily="34" charset="-122"/>
                <a:cs typeface="+mn-ea"/>
                <a:sym typeface="+mn-lt"/>
              </a:rPr>
              <a:t>赋能高薪   点亮未来</a:t>
            </a:r>
            <a:endParaRPr lang="zh-CN" sz="1600" b="1" dirty="0">
              <a:solidFill>
                <a:prstClr val="white"/>
              </a:solidFill>
              <a:latin typeface="微软雅黑" panose="020B0503020204020204" pitchFamily="34" charset="-122"/>
              <a:ea typeface="微软雅黑" panose="020B0503020204020204" pitchFamily="34" charset="-122"/>
              <a:cs typeface="+mn-ea"/>
              <a:sym typeface="+mn-lt"/>
            </a:endParaRPr>
          </a:p>
        </p:txBody>
      </p:sp>
      <p:pic>
        <p:nvPicPr>
          <p:cNvPr id="9" name="图片 8" descr="课工场LOGO（白）"/>
          <p:cNvPicPr>
            <a:picLocks noChangeAspect="1"/>
          </p:cNvPicPr>
          <p:nvPr/>
        </p:nvPicPr>
        <p:blipFill>
          <a:blip r:embed="rId1"/>
          <a:srcRect t="26286" b="31257"/>
          <a:stretch>
            <a:fillRect/>
          </a:stretch>
        </p:blipFill>
        <p:spPr>
          <a:xfrm>
            <a:off x="10640907" y="46567"/>
            <a:ext cx="1433407" cy="629073"/>
          </a:xfrm>
          <a:prstGeom prst="rect">
            <a:avLst/>
          </a:prstGeom>
        </p:spPr>
      </p:pic>
      <p:sp>
        <p:nvSpPr>
          <p:cNvPr id="26" name="灯片编号占位符 25"/>
          <p:cNvSpPr>
            <a:spLocks noGrp="1"/>
          </p:cNvSpPr>
          <p:nvPr>
            <p:ph type="sldNum" sz="quarter" idx="11"/>
          </p:nvPr>
        </p:nvSpPr>
        <p:spPr>
          <a:xfrm>
            <a:off x="10761980" y="6408420"/>
            <a:ext cx="1311910" cy="365125"/>
          </a:xfrm>
        </p:spPr>
        <p:txBody>
          <a:bodyPr/>
          <a:p>
            <a:fld id="{0C913308-F349-4B6D-A68A-DD1791B4A57B}" type="slidenum">
              <a:rPr lang="zh-CN" altLang="en-US" b="1" smtClean="0">
                <a:solidFill>
                  <a:schemeClr val="bg1"/>
                </a:solidFill>
                <a:uFillTx/>
                <a:latin typeface="微软雅黑" panose="020B0503020204020204" pitchFamily="34" charset="-122"/>
                <a:ea typeface="微软雅黑" panose="020B0503020204020204" pitchFamily="34" charset="-122"/>
              </a:rPr>
            </a:fld>
            <a:r>
              <a:rPr lang="en-US" altLang="zh-CN" b="1" dirty="0">
                <a:solidFill>
                  <a:schemeClr val="bg1"/>
                </a:solidFill>
                <a:uFillTx/>
                <a:latin typeface="微软雅黑" panose="020B0503020204020204" pitchFamily="34" charset="-122"/>
                <a:ea typeface="微软雅黑" panose="020B0503020204020204" pitchFamily="34" charset="-122"/>
              </a:rPr>
              <a:t>/18</a:t>
            </a:r>
            <a:endParaRPr lang="en-US" altLang="zh-CN" b="1" dirty="0">
              <a:solidFill>
                <a:schemeClr val="bg1"/>
              </a:solidFill>
              <a:uFillTx/>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154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16"/>
                                        </p:tgtEl>
                                      </p:cBhvr>
                                    </p:animEffect>
                                    <p:animScale>
                                      <p:cBhvr>
                                        <p:cTn id="15"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6" grpId="1"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rot="16200000">
            <a:off x="4122954" y="-1287111"/>
            <a:ext cx="4511701" cy="8960879"/>
          </a:xfrm>
          <a:custGeom>
            <a:avLst/>
            <a:gdLst>
              <a:gd name="T0" fmla="*/ 363 w 3907"/>
              <a:gd name="T1" fmla="*/ 0 h 2726"/>
              <a:gd name="T2" fmla="*/ 0 w 3907"/>
              <a:gd name="T3" fmla="*/ 0 h 2726"/>
              <a:gd name="T4" fmla="*/ 0 w 3907"/>
              <a:gd name="T5" fmla="*/ 2726 h 2726"/>
              <a:gd name="T6" fmla="*/ 3907 w 3907"/>
              <a:gd name="T7" fmla="*/ 2726 h 2726"/>
              <a:gd name="T8" fmla="*/ 3907 w 3907"/>
              <a:gd name="T9" fmla="*/ 0 h 2726"/>
              <a:gd name="T10" fmla="*/ 3544 w 3907"/>
              <a:gd name="T11" fmla="*/ 0 h 2726"/>
            </a:gdLst>
            <a:ahLst/>
            <a:cxnLst>
              <a:cxn ang="0">
                <a:pos x="T0" y="T1"/>
              </a:cxn>
              <a:cxn ang="0">
                <a:pos x="T2" y="T3"/>
              </a:cxn>
              <a:cxn ang="0">
                <a:pos x="T4" y="T5"/>
              </a:cxn>
              <a:cxn ang="0">
                <a:pos x="T6" y="T7"/>
              </a:cxn>
              <a:cxn ang="0">
                <a:pos x="T8" y="T9"/>
              </a:cxn>
              <a:cxn ang="0">
                <a:pos x="T10" y="T11"/>
              </a:cxn>
            </a:cxnLst>
            <a:rect l="0" t="0" r="r" b="b"/>
            <a:pathLst>
              <a:path w="3907" h="2726">
                <a:moveTo>
                  <a:pt x="363" y="0"/>
                </a:moveTo>
                <a:lnTo>
                  <a:pt x="0" y="0"/>
                </a:lnTo>
                <a:lnTo>
                  <a:pt x="0" y="2726"/>
                </a:lnTo>
                <a:lnTo>
                  <a:pt x="3907" y="2726"/>
                </a:lnTo>
                <a:lnTo>
                  <a:pt x="3907" y="0"/>
                </a:lnTo>
                <a:lnTo>
                  <a:pt x="3544" y="0"/>
                </a:lnTo>
              </a:path>
            </a:pathLst>
          </a:custGeom>
          <a:noFill/>
          <a:ln w="38100" cap="flat">
            <a:solidFill>
              <a:schemeClr val="bg2">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0C561"/>
              </a:solidFill>
              <a:effectLst/>
              <a:uLnTx/>
              <a:uFillTx/>
              <a:latin typeface="Arial" panose="020B0604020202020204"/>
              <a:cs typeface="+mn-ea"/>
            </a:endParaRPr>
          </a:p>
        </p:txBody>
      </p:sp>
      <p:sp>
        <p:nvSpPr>
          <p:cNvPr id="9" name="矩形 8"/>
          <p:cNvSpPr/>
          <p:nvPr/>
        </p:nvSpPr>
        <p:spPr>
          <a:xfrm>
            <a:off x="4728301" y="1249661"/>
            <a:ext cx="795411"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300" normalizeH="0" baseline="0" noProof="0" dirty="0">
                <a:ln>
                  <a:noFill/>
                </a:ln>
                <a:solidFill>
                  <a:schemeClr val="bg1"/>
                </a:solidFill>
                <a:effectLst/>
                <a:uLnTx/>
                <a:uFillTx/>
                <a:latin typeface="Agency FB" panose="020B0503020202020204" pitchFamily="34" charset="0"/>
                <a:cs typeface="+mn-ea"/>
              </a:rPr>
              <a:t>01.</a:t>
            </a:r>
            <a:endParaRPr kumimoji="0" lang="en-US" altLang="zh-CN" sz="4800" b="0" i="0" u="none" strike="noStrike" kern="1200" cap="none" spc="300" normalizeH="0" baseline="0" noProof="0" dirty="0">
              <a:ln>
                <a:noFill/>
              </a:ln>
              <a:solidFill>
                <a:schemeClr val="bg1"/>
              </a:solidFill>
              <a:effectLst/>
              <a:uLnTx/>
              <a:uFillTx/>
              <a:latin typeface="Agency FB" panose="020B0503020202020204" pitchFamily="34" charset="0"/>
              <a:cs typeface="+mn-ea"/>
            </a:endParaRPr>
          </a:p>
        </p:txBody>
      </p:sp>
      <p:sp>
        <p:nvSpPr>
          <p:cNvPr id="10" name="文本框 9"/>
          <p:cNvSpPr txBox="1"/>
          <p:nvPr/>
        </p:nvSpPr>
        <p:spPr>
          <a:xfrm>
            <a:off x="5581911" y="1353885"/>
            <a:ext cx="2164080" cy="6451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300" normalizeH="0" baseline="0" noProof="0" dirty="0">
                <a:ln>
                  <a:noFill/>
                </a:ln>
                <a:solidFill>
                  <a:schemeClr val="bg1"/>
                </a:solidFill>
                <a:effectLst/>
                <a:uLnTx/>
                <a:uFillTx/>
                <a:latin typeface="+mn-ea"/>
                <a:cs typeface="+mn-ea"/>
              </a:rPr>
              <a:t>团队介绍</a:t>
            </a:r>
            <a:endParaRPr kumimoji="0" lang="zh-CN" altLang="en-US" sz="3600" b="0" i="0" u="none" strike="noStrike" kern="1200" cap="none" spc="300" normalizeH="0" baseline="0" noProof="0" dirty="0">
              <a:ln>
                <a:noFill/>
              </a:ln>
              <a:solidFill>
                <a:schemeClr val="bg1"/>
              </a:solidFill>
              <a:effectLst/>
              <a:uLnTx/>
              <a:uFillTx/>
              <a:latin typeface="+mn-ea"/>
              <a:cs typeface="+mn-ea"/>
            </a:endParaRPr>
          </a:p>
        </p:txBody>
      </p:sp>
      <p:grpSp>
        <p:nvGrpSpPr>
          <p:cNvPr id="25" name="组合 24"/>
          <p:cNvGrpSpPr/>
          <p:nvPr/>
        </p:nvGrpSpPr>
        <p:grpSpPr>
          <a:xfrm>
            <a:off x="4728210" y="2630170"/>
            <a:ext cx="3017520" cy="830580"/>
            <a:chOff x="7446" y="3548"/>
            <a:chExt cx="4752" cy="1308"/>
          </a:xfrm>
        </p:grpSpPr>
        <p:sp>
          <p:nvSpPr>
            <p:cNvPr id="12" name="矩形 11"/>
            <p:cNvSpPr/>
            <p:nvPr/>
          </p:nvSpPr>
          <p:spPr>
            <a:xfrm>
              <a:off x="7446" y="3548"/>
              <a:ext cx="1253" cy="130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srgbClr val="F0C561"/>
                  </a:solidFill>
                  <a:effectLst/>
                  <a:uLnTx/>
                  <a:uFillTx/>
                  <a:latin typeface="Agency FB" panose="020B0503020202020204" pitchFamily="34" charset="0"/>
                  <a:cs typeface="+mn-ea"/>
                </a:rPr>
                <a:t>02.</a:t>
              </a:r>
              <a:endParaRPr kumimoji="0" lang="zh-CN" altLang="en-US" sz="4800" b="0" i="0" u="none" strike="noStrike" kern="1200" cap="none" spc="0" normalizeH="0" baseline="0" noProof="0" dirty="0">
                <a:ln>
                  <a:noFill/>
                </a:ln>
                <a:solidFill>
                  <a:srgbClr val="F0C561"/>
                </a:solidFill>
                <a:effectLst/>
                <a:uLnTx/>
                <a:uFillTx/>
                <a:latin typeface="Agency FB" panose="020B0503020202020204" pitchFamily="34" charset="0"/>
                <a:cs typeface="+mn-ea"/>
              </a:endParaRPr>
            </a:p>
          </p:txBody>
        </p:sp>
        <p:sp>
          <p:nvSpPr>
            <p:cNvPr id="13" name="文本框 12"/>
            <p:cNvSpPr txBox="1"/>
            <p:nvPr/>
          </p:nvSpPr>
          <p:spPr>
            <a:xfrm>
              <a:off x="8790" y="3712"/>
              <a:ext cx="3408" cy="10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300" normalizeH="0" baseline="0" noProof="0" dirty="0">
                  <a:ln>
                    <a:noFill/>
                  </a:ln>
                  <a:solidFill>
                    <a:srgbClr val="F0C561"/>
                  </a:solidFill>
                  <a:effectLst/>
                  <a:uLnTx/>
                  <a:uFillTx/>
                  <a:latin typeface="+mn-ea"/>
                  <a:cs typeface="+mn-ea"/>
                </a:rPr>
                <a:t>项目介绍</a:t>
              </a:r>
              <a:endParaRPr kumimoji="0" lang="zh-CN" altLang="en-US" sz="3600" b="0" i="0" u="none" strike="noStrike" kern="1200" cap="none" spc="300" normalizeH="0" baseline="0" noProof="0" dirty="0">
                <a:ln>
                  <a:noFill/>
                </a:ln>
                <a:solidFill>
                  <a:srgbClr val="F0C561"/>
                </a:solidFill>
                <a:effectLst/>
                <a:uLnTx/>
                <a:uFillTx/>
                <a:latin typeface="+mn-ea"/>
                <a:cs typeface="+mn-ea"/>
              </a:endParaRPr>
            </a:p>
          </p:txBody>
        </p:sp>
      </p:grpSp>
      <p:grpSp>
        <p:nvGrpSpPr>
          <p:cNvPr id="26" name="组合 25"/>
          <p:cNvGrpSpPr/>
          <p:nvPr/>
        </p:nvGrpSpPr>
        <p:grpSpPr>
          <a:xfrm>
            <a:off x="4718685" y="3863975"/>
            <a:ext cx="3027045" cy="830580"/>
            <a:chOff x="7431" y="5128"/>
            <a:chExt cx="4767" cy="1308"/>
          </a:xfrm>
        </p:grpSpPr>
        <p:sp>
          <p:nvSpPr>
            <p:cNvPr id="19" name="矩形 18"/>
            <p:cNvSpPr/>
            <p:nvPr/>
          </p:nvSpPr>
          <p:spPr>
            <a:xfrm>
              <a:off x="7431" y="5128"/>
              <a:ext cx="1283" cy="130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schemeClr val="bg1"/>
                  </a:solidFill>
                  <a:effectLst/>
                  <a:uLnTx/>
                  <a:uFillTx/>
                  <a:latin typeface="Agency FB" panose="020B0503020202020204" pitchFamily="34" charset="0"/>
                  <a:cs typeface="+mn-ea"/>
                </a:rPr>
                <a:t>03.</a:t>
              </a:r>
              <a:endParaRPr kumimoji="0" lang="en-US" altLang="zh-CN" sz="4800" b="0" i="0" u="none" strike="noStrike" kern="1200" cap="none" spc="0" normalizeH="0" baseline="0" noProof="0" dirty="0">
                <a:ln>
                  <a:noFill/>
                </a:ln>
                <a:solidFill>
                  <a:schemeClr val="bg1"/>
                </a:solidFill>
                <a:effectLst/>
                <a:uLnTx/>
                <a:uFillTx/>
                <a:latin typeface="Agency FB" panose="020B0503020202020204" pitchFamily="34" charset="0"/>
                <a:cs typeface="+mn-ea"/>
              </a:endParaRPr>
            </a:p>
          </p:txBody>
        </p:sp>
        <p:sp>
          <p:nvSpPr>
            <p:cNvPr id="20" name="文本框 19"/>
            <p:cNvSpPr txBox="1"/>
            <p:nvPr/>
          </p:nvSpPr>
          <p:spPr>
            <a:xfrm>
              <a:off x="8790" y="5292"/>
              <a:ext cx="3408" cy="10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300" normalizeH="0" baseline="0" noProof="0" dirty="0">
                  <a:ln>
                    <a:noFill/>
                  </a:ln>
                  <a:solidFill>
                    <a:schemeClr val="bg1"/>
                  </a:solidFill>
                  <a:effectLst/>
                  <a:uLnTx/>
                  <a:uFillTx/>
                  <a:latin typeface="+mn-ea"/>
                  <a:cs typeface="+mn-ea"/>
                </a:rPr>
                <a:t>文档介绍</a:t>
              </a:r>
              <a:endParaRPr kumimoji="0" lang="zh-CN" altLang="en-US" sz="3600" b="0" i="0" u="none" strike="noStrike" kern="1200" cap="none" spc="300" normalizeH="0" baseline="0" noProof="0" dirty="0">
                <a:ln>
                  <a:noFill/>
                </a:ln>
                <a:solidFill>
                  <a:schemeClr val="bg1"/>
                </a:solidFill>
                <a:effectLst/>
                <a:uLnTx/>
                <a:uFillTx/>
                <a:latin typeface="+mn-ea"/>
                <a:cs typeface="+mn-ea"/>
              </a:endParaRPr>
            </a:p>
          </p:txBody>
        </p:sp>
      </p:grpSp>
      <p:sp>
        <p:nvSpPr>
          <p:cNvPr id="23" name="文本框 22"/>
          <p:cNvSpPr txBox="1"/>
          <p:nvPr/>
        </p:nvSpPr>
        <p:spPr>
          <a:xfrm>
            <a:off x="1139473" y="43748"/>
            <a:ext cx="2769989" cy="6299160"/>
          </a:xfrm>
          <a:prstGeom prst="rect">
            <a:avLst/>
          </a:prstGeom>
          <a:noFill/>
        </p:spPr>
        <p:txBody>
          <a:bodyPr vert="eaVert"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0" b="0" i="0" u="none" strike="noStrike" kern="1200" cap="none" spc="0" normalizeH="0" baseline="0" noProof="0" dirty="0">
                <a:ln>
                  <a:noFill/>
                </a:ln>
                <a:solidFill>
                  <a:srgbClr val="F0C561"/>
                </a:solidFill>
                <a:effectLst/>
                <a:uLnTx/>
                <a:uFillTx/>
                <a:latin typeface="+mn-ea"/>
                <a:cs typeface="+mn-ea"/>
              </a:rPr>
              <a:t>目录</a:t>
            </a:r>
            <a:endParaRPr kumimoji="0" lang="en-US" altLang="zh-CN" sz="8000" b="0" i="0" u="none" strike="noStrike" kern="1200" cap="none" spc="0" normalizeH="0" baseline="0" noProof="0" dirty="0">
              <a:ln>
                <a:noFill/>
              </a:ln>
              <a:solidFill>
                <a:srgbClr val="F0C561"/>
              </a:solidFill>
              <a:effectLst/>
              <a:uLnTx/>
              <a:uFillTx/>
              <a:latin typeface="+mn-ea"/>
              <a:cs typeface="+mn-ea"/>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800" b="0" i="0" u="none" strike="noStrike" kern="1200" cap="none" spc="0" normalizeH="0" baseline="0" noProof="0" dirty="0">
                <a:ln>
                  <a:noFill/>
                </a:ln>
                <a:solidFill>
                  <a:prstClr val="white">
                    <a:lumMod val="85000"/>
                  </a:prstClr>
                </a:solidFill>
                <a:effectLst/>
                <a:uLnTx/>
                <a:uFillTx/>
                <a:latin typeface="Arial" panose="020B0604020202020204"/>
                <a:cs typeface="+mn-ea"/>
              </a:rPr>
              <a:t>CONTENTS</a:t>
            </a:r>
            <a:endParaRPr kumimoji="0" lang="zh-CN" altLang="en-US" sz="4800" b="0" i="0" u="none" strike="noStrike" kern="1200" cap="none" spc="0" normalizeH="0" baseline="0" noProof="0" dirty="0">
              <a:ln>
                <a:noFill/>
              </a:ln>
              <a:solidFill>
                <a:prstClr val="white">
                  <a:lumMod val="85000"/>
                </a:prstClr>
              </a:solidFill>
              <a:effectLst/>
              <a:uLnTx/>
              <a:uFillTx/>
              <a:latin typeface="Arial" panose="020B0604020202020204"/>
              <a:cs typeface="+mn-ea"/>
            </a:endParaRPr>
          </a:p>
        </p:txBody>
      </p:sp>
      <p:pic>
        <p:nvPicPr>
          <p:cNvPr id="24" name="图片 23"/>
          <p:cNvPicPr>
            <a:picLocks noChangeAspect="1"/>
          </p:cNvPicPr>
          <p:nvPr/>
        </p:nvPicPr>
        <p:blipFill rotWithShape="1">
          <a:blip r:embed="rId1" cstate="print">
            <a:extLst>
              <a:ext uri="{28A0092B-C50C-407E-A947-70E740481C1C}">
                <a14:useLocalDpi xmlns:a14="http://schemas.microsoft.com/office/drawing/2010/main" val="0"/>
              </a:ext>
            </a:extLst>
          </a:blip>
          <a:srcRect l="31005" t="70609" r="30799"/>
          <a:stretch>
            <a:fillRect/>
          </a:stretch>
        </p:blipFill>
        <p:spPr>
          <a:xfrm>
            <a:off x="3767579" y="5066552"/>
            <a:ext cx="4656842" cy="1791448"/>
          </a:xfrm>
          <a:prstGeom prst="rect">
            <a:avLst/>
          </a:prstGeom>
        </p:spPr>
      </p:pic>
      <p:pic>
        <p:nvPicPr>
          <p:cNvPr id="27" name="图片 26" descr="课工场LOGO（白）"/>
          <p:cNvPicPr>
            <a:picLocks noChangeAspect="1"/>
          </p:cNvPicPr>
          <p:nvPr/>
        </p:nvPicPr>
        <p:blipFill>
          <a:blip r:embed="rId2"/>
          <a:srcRect t="26286" b="31257"/>
          <a:stretch>
            <a:fillRect/>
          </a:stretch>
        </p:blipFill>
        <p:spPr>
          <a:xfrm>
            <a:off x="10640907" y="46567"/>
            <a:ext cx="1433407" cy="629073"/>
          </a:xfrm>
          <a:prstGeom prst="rect">
            <a:avLst/>
          </a:prstGeom>
        </p:spPr>
      </p:pic>
      <p:sp>
        <p:nvSpPr>
          <p:cNvPr id="28" name="灯片编号占位符 27"/>
          <p:cNvSpPr>
            <a:spLocks noGrp="1"/>
          </p:cNvSpPr>
          <p:nvPr>
            <p:ph type="sldNum" sz="quarter" idx="11"/>
          </p:nvPr>
        </p:nvSpPr>
        <p:spPr>
          <a:xfrm>
            <a:off x="10761980" y="6408420"/>
            <a:ext cx="1311910" cy="365125"/>
          </a:xfrm>
        </p:spPr>
        <p:txBody>
          <a:bodyPr/>
          <a:p>
            <a:fld id="{0C913308-F349-4B6D-A68A-DD1791B4A57B}" type="slidenum">
              <a:rPr lang="zh-CN" altLang="en-US" b="1" smtClean="0">
                <a:solidFill>
                  <a:schemeClr val="bg1"/>
                </a:solidFill>
                <a:uFillTx/>
                <a:latin typeface="微软雅黑" panose="020B0503020204020204" pitchFamily="34" charset="-122"/>
                <a:ea typeface="微软雅黑" panose="020B0503020204020204" pitchFamily="34" charset="-122"/>
              </a:rPr>
            </a:fld>
            <a:r>
              <a:rPr lang="en-US" altLang="zh-CN" b="1" dirty="0">
                <a:solidFill>
                  <a:schemeClr val="bg1"/>
                </a:solidFill>
                <a:uFillTx/>
                <a:latin typeface="微软雅黑" panose="020B0503020204020204" pitchFamily="34" charset="-122"/>
                <a:ea typeface="微软雅黑" panose="020B0503020204020204" pitchFamily="34" charset="-122"/>
              </a:rPr>
              <a:t>/18</a:t>
            </a:r>
            <a:endParaRPr lang="en-US" altLang="zh-CN" b="1" dirty="0">
              <a:solidFill>
                <a:schemeClr val="bg1"/>
              </a:solidFill>
              <a:uFillTx/>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0561" y="3433753"/>
            <a:ext cx="3230880" cy="1014730"/>
          </a:xfrm>
          <a:prstGeom prst="rect">
            <a:avLst/>
          </a:prstGeom>
          <a:noFill/>
        </p:spPr>
        <p:txBody>
          <a:bodyPr wrap="non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prstClr val="white"/>
                </a:solidFill>
                <a:effectLst/>
                <a:uLnTx/>
                <a:uFillTx/>
                <a:latin typeface="+mn-ea"/>
                <a:cs typeface="+mn-ea"/>
              </a:rPr>
              <a:t>团队介绍</a:t>
            </a:r>
            <a:endParaRPr kumimoji="0" lang="zh-CN" altLang="en-US" sz="6000" b="1" i="0" u="none" strike="noStrike" kern="1200" cap="none" spc="0" normalizeH="0" baseline="0" noProof="0" dirty="0">
              <a:ln>
                <a:noFill/>
              </a:ln>
              <a:solidFill>
                <a:prstClr val="white"/>
              </a:solidFill>
              <a:effectLst/>
              <a:uLnTx/>
              <a:uFillTx/>
              <a:latin typeface="+mn-ea"/>
              <a:cs typeface="+mn-ea"/>
            </a:endParaRPr>
          </a:p>
        </p:txBody>
      </p:sp>
      <p:sp>
        <p:nvSpPr>
          <p:cNvPr id="4" name="椭圆 3"/>
          <p:cNvSpPr/>
          <p:nvPr/>
        </p:nvSpPr>
        <p:spPr>
          <a:xfrm>
            <a:off x="5391149" y="1788260"/>
            <a:ext cx="1409702" cy="1409700"/>
          </a:xfrm>
          <a:prstGeom prst="ellipse">
            <a:avLst/>
          </a:prstGeom>
          <a:solidFill>
            <a:srgbClr val="F0C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0" normalizeH="0" baseline="0" noProof="0" dirty="0">
                <a:ln>
                  <a:noFill/>
                </a:ln>
                <a:solidFill>
                  <a:prstClr val="white"/>
                </a:solidFill>
                <a:effectLst/>
                <a:uLnTx/>
                <a:uFillTx/>
                <a:latin typeface="Agency FB" panose="020B0503020202020204" pitchFamily="34" charset="0"/>
                <a:cs typeface="+mn-ea"/>
              </a:rPr>
              <a:t>01</a:t>
            </a:r>
            <a:endParaRPr kumimoji="0" lang="zh-CN" altLang="en-US" sz="6000" b="0" i="0" u="none" strike="noStrike" kern="1200" cap="none" spc="0" normalizeH="0" baseline="0" noProof="0" dirty="0">
              <a:ln>
                <a:noFill/>
              </a:ln>
              <a:solidFill>
                <a:prstClr val="white"/>
              </a:solidFill>
              <a:effectLst/>
              <a:uLnTx/>
              <a:uFillTx/>
              <a:latin typeface="Agency FB" panose="020B0503020202020204" pitchFamily="34" charset="0"/>
              <a:cs typeface="+mn-ea"/>
            </a:endParaRPr>
          </a:p>
        </p:txBody>
      </p:sp>
      <p:pic>
        <p:nvPicPr>
          <p:cNvPr id="7" name="图片 6" descr="课工场LOGO（白）"/>
          <p:cNvPicPr>
            <a:picLocks noChangeAspect="1"/>
          </p:cNvPicPr>
          <p:nvPr/>
        </p:nvPicPr>
        <p:blipFill>
          <a:blip r:embed="rId1"/>
          <a:srcRect t="26286" b="31257"/>
          <a:stretch>
            <a:fillRect/>
          </a:stretch>
        </p:blipFill>
        <p:spPr>
          <a:xfrm>
            <a:off x="10640907" y="46567"/>
            <a:ext cx="1433407" cy="629073"/>
          </a:xfrm>
          <a:prstGeom prst="rect">
            <a:avLst/>
          </a:prstGeom>
        </p:spPr>
      </p:pic>
      <p:sp>
        <p:nvSpPr>
          <p:cNvPr id="8" name="灯片编号占位符 7"/>
          <p:cNvSpPr>
            <a:spLocks noGrp="1"/>
          </p:cNvSpPr>
          <p:nvPr>
            <p:ph type="sldNum" sz="quarter" idx="11"/>
          </p:nvPr>
        </p:nvSpPr>
        <p:spPr>
          <a:xfrm>
            <a:off x="10761980" y="6408420"/>
            <a:ext cx="1311910" cy="365125"/>
          </a:xfrm>
        </p:spPr>
        <p:txBody>
          <a:bodyPr/>
          <a:p>
            <a:fld id="{0C913308-F349-4B6D-A68A-DD1791B4A57B}" type="slidenum">
              <a:rPr lang="zh-CN" altLang="en-US" b="1" smtClean="0">
                <a:solidFill>
                  <a:schemeClr val="bg1"/>
                </a:solidFill>
                <a:uFillTx/>
                <a:latin typeface="微软雅黑" panose="020B0503020204020204" pitchFamily="34" charset="-122"/>
                <a:ea typeface="微软雅黑" panose="020B0503020204020204" pitchFamily="34" charset="-122"/>
              </a:rPr>
            </a:fld>
            <a:r>
              <a:rPr lang="en-US" altLang="zh-CN" b="1" dirty="0">
                <a:solidFill>
                  <a:schemeClr val="bg1"/>
                </a:solidFill>
                <a:uFillTx/>
                <a:latin typeface="微软雅黑" panose="020B0503020204020204" pitchFamily="34" charset="-122"/>
                <a:ea typeface="微软雅黑" panose="020B0503020204020204" pitchFamily="34" charset="-122"/>
              </a:rPr>
              <a:t>/18</a:t>
            </a:r>
            <a:endParaRPr lang="en-US" altLang="zh-CN" b="1" dirty="0">
              <a:solidFill>
                <a:schemeClr val="bg1"/>
              </a:solidFill>
              <a:uFillTx/>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框 49"/>
          <p:cNvSpPr txBox="1"/>
          <p:nvPr/>
        </p:nvSpPr>
        <p:spPr>
          <a:xfrm>
            <a:off x="4208688" y="317922"/>
            <a:ext cx="3758691" cy="553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algn="dist">
              <a:spcBef>
                <a:spcPct val="20000"/>
              </a:spcBef>
              <a:buFont typeface="Arial" panose="020B0604020202020204" pitchFamily="34" charset="0"/>
              <a:buNone/>
              <a:defRPr sz="3600" b="1" cap="all">
                <a:gradFill>
                  <a:gsLst>
                    <a:gs pos="0">
                      <a:srgbClr val="FBEA8A"/>
                    </a:gs>
                    <a:gs pos="87000">
                      <a:srgbClr val="F8B014"/>
                    </a:gs>
                  </a:gsLst>
                  <a:lin ang="5400000" scaled="0"/>
                </a:gradFill>
                <a:latin typeface="+mn-ea"/>
                <a:cs typeface="+mn-ea"/>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ctr"/>
            <a:r>
              <a:rPr lang="zh-CN" altLang="en-US" dirty="0" smtClean="0">
                <a:sym typeface="Arial" panose="020B0604020202020204" pitchFamily="34" charset="0"/>
              </a:rPr>
              <a:t>中心介绍</a:t>
            </a:r>
            <a:endParaRPr lang="zh-CN" altLang="en-US" dirty="0">
              <a:sym typeface="Arial" panose="020B0604020202020204" pitchFamily="34" charset="0"/>
            </a:endParaRPr>
          </a:p>
        </p:txBody>
      </p:sp>
      <p:grpSp>
        <p:nvGrpSpPr>
          <p:cNvPr id="51" name="组合 50"/>
          <p:cNvGrpSpPr/>
          <p:nvPr/>
        </p:nvGrpSpPr>
        <p:grpSpPr>
          <a:xfrm>
            <a:off x="3077391" y="640517"/>
            <a:ext cx="6065788" cy="0"/>
            <a:chOff x="4615664" y="960506"/>
            <a:chExt cx="9102718" cy="0"/>
          </a:xfrm>
        </p:grpSpPr>
        <p:cxnSp>
          <p:nvCxnSpPr>
            <p:cNvPr id="52" name="321"/>
            <p:cNvCxnSpPr/>
            <p:nvPr/>
          </p:nvCxnSpPr>
          <p:spPr bwMode="auto">
            <a:xfrm flipH="1">
              <a:off x="4615664" y="960506"/>
              <a:ext cx="131467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3" name="3 22"/>
            <p:cNvCxnSpPr/>
            <p:nvPr/>
          </p:nvCxnSpPr>
          <p:spPr bwMode="auto">
            <a:xfrm flipH="1">
              <a:off x="12403703" y="960506"/>
              <a:ext cx="131467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7270878" y="3907025"/>
            <a:ext cx="3330395" cy="718962"/>
            <a:chOff x="2198450" y="1992455"/>
            <a:chExt cx="3330395" cy="718962"/>
          </a:xfrm>
        </p:grpSpPr>
        <p:sp>
          <p:nvSpPr>
            <p:cNvPr id="17" name="文本框 16"/>
            <p:cNvSpPr txBox="1"/>
            <p:nvPr/>
          </p:nvSpPr>
          <p:spPr bwMode="auto">
            <a:xfrm>
              <a:off x="2198450" y="1992455"/>
              <a:ext cx="1350011" cy="39878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dist" defTabSz="457200" rtl="0" eaLnBrk="1" fontAlgn="auto" latinLnBrk="0" hangingPunct="1">
                <a:lnSpc>
                  <a:spcPct val="100000"/>
                </a:lnSpc>
                <a:spcBef>
                  <a:spcPts val="0"/>
                </a:spcBef>
                <a:spcAft>
                  <a:spcPts val="0"/>
                </a:spcAft>
                <a:buClrTx/>
                <a:buSzTx/>
                <a:buFontTx/>
                <a:buNone/>
                <a:defRPr/>
              </a:pPr>
              <a:endParaRPr kumimoji="0" lang="zh-CN" altLang="en-US" sz="2000" b="0" i="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endParaRPr>
            </a:p>
          </p:txBody>
        </p:sp>
        <p:sp>
          <p:nvSpPr>
            <p:cNvPr id="18" name="文本框 17"/>
            <p:cNvSpPr txBox="1"/>
            <p:nvPr/>
          </p:nvSpPr>
          <p:spPr bwMode="auto">
            <a:xfrm>
              <a:off x="2198450" y="2380582"/>
              <a:ext cx="3330395" cy="330835"/>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30000"/>
                </a:lnSpc>
                <a:spcBef>
                  <a:spcPts val="0"/>
                </a:spcBef>
                <a:spcAft>
                  <a:spcPts val="0"/>
                </a:spcAft>
                <a:buClrTx/>
                <a:buSzTx/>
                <a:buFontTx/>
                <a:buNone/>
                <a:defRPr/>
              </a:pPr>
              <a:endParaRPr kumimoji="0" lang="zh-CN" altLang="en-US" sz="1200" b="0" i="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ea"/>
              </a:endParaRPr>
            </a:p>
          </p:txBody>
        </p:sp>
      </p:grpSp>
      <p:sp>
        <p:nvSpPr>
          <p:cNvPr id="19" name="文本框 18"/>
          <p:cNvSpPr txBox="1"/>
          <p:nvPr/>
        </p:nvSpPr>
        <p:spPr bwMode="auto">
          <a:xfrm>
            <a:off x="6344191" y="2157862"/>
            <a:ext cx="4721378" cy="2331085"/>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30000"/>
              </a:lnSpc>
              <a:spcBef>
                <a:spcPts val="0"/>
              </a:spcBef>
              <a:spcAft>
                <a:spcPts val="0"/>
              </a:spcAft>
              <a:buClrTx/>
              <a:buSzTx/>
              <a:buFontTx/>
              <a:buNone/>
              <a:defRPr/>
            </a:pPr>
            <a:r>
              <a:rPr kumimoji="0" sz="1600" b="0" i="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rPr>
              <a:t>西安嘉辰熠教育中心成立于2001年，是一家专注于高素质IT人才培养的教育机构。嘉辰熠教育秉承“非凡的教育产品和非凡的顾客服务”理念，为学员量身打造专业化课程，以“紧跟行业发展，重视基础知识建设，强化高端应用技能”为教学目标，以线上等多种教学方式为辅导，以标准化管理为后盾，为学员进军IT行业提供强有力的保障。</a:t>
            </a:r>
            <a:endParaRPr kumimoji="0" sz="1600" b="0" i="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endParaRPr>
          </a:p>
        </p:txBody>
      </p:sp>
      <p:grpSp>
        <p:nvGrpSpPr>
          <p:cNvPr id="20" name="组合 19"/>
          <p:cNvGrpSpPr/>
          <p:nvPr/>
        </p:nvGrpSpPr>
        <p:grpSpPr>
          <a:xfrm>
            <a:off x="7270878" y="5130807"/>
            <a:ext cx="3330395" cy="718962"/>
            <a:chOff x="2198450" y="1992455"/>
            <a:chExt cx="3330395" cy="718962"/>
          </a:xfrm>
        </p:grpSpPr>
        <p:sp>
          <p:nvSpPr>
            <p:cNvPr id="21" name="文本框 20"/>
            <p:cNvSpPr txBox="1"/>
            <p:nvPr/>
          </p:nvSpPr>
          <p:spPr bwMode="auto">
            <a:xfrm>
              <a:off x="2198450" y="1992455"/>
              <a:ext cx="1350011" cy="39878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dist" defTabSz="457200" rtl="0" eaLnBrk="1" fontAlgn="auto" latinLnBrk="0" hangingPunct="1">
                <a:lnSpc>
                  <a:spcPct val="100000"/>
                </a:lnSpc>
                <a:spcBef>
                  <a:spcPts val="0"/>
                </a:spcBef>
                <a:spcAft>
                  <a:spcPts val="0"/>
                </a:spcAft>
                <a:buClrTx/>
                <a:buSzTx/>
                <a:buFontTx/>
                <a:buNone/>
                <a:defRPr/>
              </a:pPr>
              <a:endParaRPr kumimoji="0" lang="zh-CN" altLang="en-US" sz="2000" b="0" i="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endParaRPr>
            </a:p>
          </p:txBody>
        </p:sp>
        <p:sp>
          <p:nvSpPr>
            <p:cNvPr id="22" name="文本框 21"/>
            <p:cNvSpPr txBox="1"/>
            <p:nvPr/>
          </p:nvSpPr>
          <p:spPr bwMode="auto">
            <a:xfrm>
              <a:off x="2198450" y="2380582"/>
              <a:ext cx="3330395" cy="330835"/>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30000"/>
                </a:lnSpc>
                <a:spcBef>
                  <a:spcPts val="0"/>
                </a:spcBef>
                <a:spcAft>
                  <a:spcPts val="0"/>
                </a:spcAft>
                <a:buClrTx/>
                <a:buSzTx/>
                <a:buFontTx/>
                <a:buNone/>
                <a:defRPr/>
              </a:pPr>
              <a:endParaRPr kumimoji="0" lang="zh-CN" altLang="en-US" sz="1200" b="0" i="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ea"/>
              </a:endParaRPr>
            </a:p>
          </p:txBody>
        </p:sp>
      </p:grpSp>
      <p:pic>
        <p:nvPicPr>
          <p:cNvPr id="3" name="图片 2" descr="课工场LOGO（白）"/>
          <p:cNvPicPr>
            <a:picLocks noChangeAspect="1"/>
          </p:cNvPicPr>
          <p:nvPr/>
        </p:nvPicPr>
        <p:blipFill>
          <a:blip r:embed="rId1"/>
          <a:srcRect t="26286" b="31257"/>
          <a:stretch>
            <a:fillRect/>
          </a:stretch>
        </p:blipFill>
        <p:spPr>
          <a:xfrm>
            <a:off x="10640907" y="46567"/>
            <a:ext cx="1433407" cy="629073"/>
          </a:xfrm>
          <a:prstGeom prst="rect">
            <a:avLst/>
          </a:prstGeom>
        </p:spPr>
      </p:pic>
      <p:sp>
        <p:nvSpPr>
          <p:cNvPr id="26" name="灯片编号占位符 25"/>
          <p:cNvSpPr>
            <a:spLocks noGrp="1"/>
          </p:cNvSpPr>
          <p:nvPr>
            <p:ph type="sldNum" sz="quarter" idx="11"/>
          </p:nvPr>
        </p:nvSpPr>
        <p:spPr>
          <a:xfrm>
            <a:off x="10761980" y="6408420"/>
            <a:ext cx="1311910" cy="365125"/>
          </a:xfrm>
        </p:spPr>
        <p:txBody>
          <a:bodyPr/>
          <a:p>
            <a:fld id="{0C913308-F349-4B6D-A68A-DD1791B4A57B}" type="slidenum">
              <a:rPr lang="zh-CN" altLang="en-US" b="1" smtClean="0">
                <a:solidFill>
                  <a:schemeClr val="bg1"/>
                </a:solidFill>
                <a:uFillTx/>
                <a:latin typeface="微软雅黑" panose="020B0503020204020204" pitchFamily="34" charset="-122"/>
                <a:ea typeface="微软雅黑" panose="020B0503020204020204" pitchFamily="34" charset="-122"/>
              </a:rPr>
            </a:fld>
            <a:r>
              <a:rPr lang="en-US" altLang="zh-CN" b="1" dirty="0">
                <a:solidFill>
                  <a:schemeClr val="bg1"/>
                </a:solidFill>
                <a:uFillTx/>
                <a:latin typeface="微软雅黑" panose="020B0503020204020204" pitchFamily="34" charset="-122"/>
                <a:ea typeface="微软雅黑" panose="020B0503020204020204" pitchFamily="34" charset="-122"/>
              </a:rPr>
              <a:t>/18</a:t>
            </a:r>
            <a:endParaRPr lang="en-US" altLang="zh-CN" b="1" dirty="0">
              <a:solidFill>
                <a:schemeClr val="bg1"/>
              </a:solidFill>
              <a:uFillTx/>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srcRect b="1970"/>
          <a:stretch>
            <a:fillRect/>
          </a:stretch>
        </p:blipFill>
        <p:spPr>
          <a:xfrm>
            <a:off x="367030" y="2157730"/>
            <a:ext cx="5865495" cy="221170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p:cNvSpPr/>
          <p:nvPr/>
        </p:nvSpPr>
        <p:spPr>
          <a:xfrm>
            <a:off x="1248835" y="1771444"/>
            <a:ext cx="1701214" cy="1701214"/>
          </a:xfrm>
          <a:prstGeom prst="ellipse">
            <a:avLst/>
          </a:prstGeom>
          <a:noFill/>
          <a:ln w="3175">
            <a:solidFill>
              <a:srgbClr val="F8B2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a typeface="微软雅黑" panose="020B0503020204020204" pitchFamily="34" charset="-122"/>
              <a:cs typeface="+mn-ea"/>
              <a:sym typeface="+mn-lt"/>
            </a:endParaRPr>
          </a:p>
        </p:txBody>
      </p:sp>
      <p:sp>
        <p:nvSpPr>
          <p:cNvPr id="35" name="Oval 34"/>
          <p:cNvSpPr/>
          <p:nvPr/>
        </p:nvSpPr>
        <p:spPr>
          <a:xfrm>
            <a:off x="1248835" y="4164135"/>
            <a:ext cx="1701214" cy="1701214"/>
          </a:xfrm>
          <a:prstGeom prst="ellipse">
            <a:avLst/>
          </a:prstGeom>
          <a:noFill/>
          <a:ln w="3175">
            <a:solidFill>
              <a:srgbClr val="F8B2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a typeface="微软雅黑" panose="020B0503020204020204" pitchFamily="34" charset="-122"/>
              <a:cs typeface="+mn-ea"/>
              <a:sym typeface="+mn-lt"/>
            </a:endParaRPr>
          </a:p>
        </p:txBody>
      </p:sp>
      <p:sp>
        <p:nvSpPr>
          <p:cNvPr id="44" name="Oval 43"/>
          <p:cNvSpPr/>
          <p:nvPr/>
        </p:nvSpPr>
        <p:spPr>
          <a:xfrm>
            <a:off x="6918567" y="1771444"/>
            <a:ext cx="1701214" cy="1701214"/>
          </a:xfrm>
          <a:prstGeom prst="ellipse">
            <a:avLst/>
          </a:prstGeom>
          <a:noFill/>
          <a:ln w="3175">
            <a:solidFill>
              <a:srgbClr val="F8B2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a typeface="微软雅黑" panose="020B0503020204020204" pitchFamily="34" charset="-122"/>
              <a:cs typeface="+mn-ea"/>
              <a:sym typeface="+mn-lt"/>
            </a:endParaRPr>
          </a:p>
        </p:txBody>
      </p:sp>
      <p:sp>
        <p:nvSpPr>
          <p:cNvPr id="56" name="Oval 55"/>
          <p:cNvSpPr/>
          <p:nvPr/>
        </p:nvSpPr>
        <p:spPr>
          <a:xfrm>
            <a:off x="6918567" y="4164135"/>
            <a:ext cx="1701214" cy="1701214"/>
          </a:xfrm>
          <a:prstGeom prst="ellipse">
            <a:avLst/>
          </a:prstGeom>
          <a:noFill/>
          <a:ln w="3175">
            <a:solidFill>
              <a:srgbClr val="F8B2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a typeface="微软雅黑" panose="020B0503020204020204" pitchFamily="34" charset="-122"/>
              <a:cs typeface="+mn-ea"/>
              <a:sym typeface="+mn-lt"/>
            </a:endParaRPr>
          </a:p>
        </p:txBody>
      </p:sp>
      <p:sp>
        <p:nvSpPr>
          <p:cNvPr id="12" name="Text Placeholder 33"/>
          <p:cNvSpPr txBox="1"/>
          <p:nvPr/>
        </p:nvSpPr>
        <p:spPr>
          <a:xfrm>
            <a:off x="3502869" y="1749334"/>
            <a:ext cx="1427054" cy="368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0" rIns="0" bIns="0">
            <a:spAutoFit/>
          </a:bodyPr>
          <a:lstStyle>
            <a:defPPr>
              <a:defRPr lang="zh-CN"/>
            </a:defPPr>
            <a:lvl1pPr>
              <a:spcBef>
                <a:spcPct val="20000"/>
              </a:spcBef>
              <a:buFont typeface="Arial" panose="020B0604020202020204" pitchFamily="34" charset="0"/>
              <a:buNone/>
              <a:defRPr sz="3600" b="1" cap="all">
                <a:gradFill>
                  <a:gsLst>
                    <a:gs pos="0">
                      <a:srgbClr val="FBEA8A"/>
                    </a:gs>
                    <a:gs pos="87000">
                      <a:srgbClr val="F8B014"/>
                    </a:gs>
                  </a:gsLst>
                  <a:lin ang="5400000" scaled="0"/>
                </a:gradFill>
                <a:latin typeface="+mn-ea"/>
                <a:cs typeface="+mn-ea"/>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2400" dirty="0">
                <a:latin typeface="微软雅黑" panose="020B0503020204020204" pitchFamily="34" charset="-122"/>
                <a:ea typeface="微软雅黑" panose="020B0503020204020204" pitchFamily="34" charset="-122"/>
                <a:sym typeface="+mn-lt"/>
              </a:rPr>
              <a:t>盛斌丽</a:t>
            </a:r>
            <a:endParaRPr lang="zh-CN" altLang="en-US" sz="2400" dirty="0">
              <a:latin typeface="微软雅黑" panose="020B0503020204020204" pitchFamily="34" charset="-122"/>
              <a:ea typeface="微软雅黑" panose="020B0503020204020204" pitchFamily="34" charset="-122"/>
              <a:sym typeface="+mn-lt"/>
            </a:endParaRPr>
          </a:p>
        </p:txBody>
      </p:sp>
      <p:sp>
        <p:nvSpPr>
          <p:cNvPr id="13" name="TextBox 20"/>
          <p:cNvSpPr txBox="1"/>
          <p:nvPr/>
        </p:nvSpPr>
        <p:spPr>
          <a:xfrm>
            <a:off x="3502869" y="2408612"/>
            <a:ext cx="2329520" cy="1060450"/>
          </a:xfrm>
          <a:prstGeom prst="rect">
            <a:avLst/>
          </a:prstGeom>
          <a:noFill/>
        </p:spPr>
        <p:txBody>
          <a:bodyPr wrap="square" rtlCol="0">
            <a:spAutoFit/>
          </a:bodyPr>
          <a:lstStyle/>
          <a:p>
            <a:pPr marL="171450" indent="-171450" defTabSz="1218565">
              <a:lnSpc>
                <a:spcPct val="150000"/>
              </a:lnSpc>
              <a:spcBef>
                <a:spcPct val="20000"/>
              </a:spcBef>
              <a:buFont typeface="Wingdings" panose="05000000000000000000" pitchFamily="2" charset="2"/>
              <a:buChar char="l"/>
              <a:defRPr/>
            </a:pPr>
            <a:r>
              <a:rPr lang="zh-CN" altLang="en-US" sz="1400" dirty="0">
                <a:solidFill>
                  <a:schemeClr val="bg1">
                    <a:lumMod val="95000"/>
                  </a:schemeClr>
                </a:solidFill>
                <a:latin typeface="微软雅黑" panose="020B0503020204020204" pitchFamily="34" charset="-122"/>
                <a:ea typeface="微软雅黑" panose="020B0503020204020204" pitchFamily="34" charset="-122"/>
                <a:cs typeface="+mn-ea"/>
                <a:sym typeface="+mn-lt"/>
              </a:rPr>
              <a:t>主要负责开发项目的搜索模块以及车辆详情信息渲染</a:t>
            </a:r>
            <a:endParaRPr lang="zh-CN" altLang="en-US" sz="1400" dirty="0">
              <a:solidFill>
                <a:schemeClr val="bg1">
                  <a:lumMod val="95000"/>
                </a:schemeClr>
              </a:solidFill>
              <a:latin typeface="微软雅黑" panose="020B0503020204020204" pitchFamily="34" charset="-122"/>
              <a:ea typeface="微软雅黑" panose="020B0503020204020204" pitchFamily="34" charset="-122"/>
              <a:cs typeface="+mn-ea"/>
              <a:sym typeface="+mn-lt"/>
            </a:endParaRPr>
          </a:p>
        </p:txBody>
      </p:sp>
      <p:sp>
        <p:nvSpPr>
          <p:cNvPr id="17" name="Text Placeholder 33"/>
          <p:cNvSpPr txBox="1"/>
          <p:nvPr/>
        </p:nvSpPr>
        <p:spPr>
          <a:xfrm>
            <a:off x="3502869" y="4159191"/>
            <a:ext cx="1427054" cy="368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0" rIns="0" bIns="0">
            <a:spAutoFit/>
          </a:bodyPr>
          <a:lstStyle>
            <a:defPPr>
              <a:defRPr lang="zh-CN"/>
            </a:defPPr>
            <a:lvl1pPr>
              <a:spcBef>
                <a:spcPct val="20000"/>
              </a:spcBef>
              <a:buFont typeface="Arial" panose="020B0604020202020204" pitchFamily="34" charset="0"/>
              <a:buNone/>
              <a:defRPr sz="3600" b="1" cap="all">
                <a:gradFill>
                  <a:gsLst>
                    <a:gs pos="0">
                      <a:srgbClr val="FBEA8A"/>
                    </a:gs>
                    <a:gs pos="87000">
                      <a:srgbClr val="F8B014"/>
                    </a:gs>
                  </a:gsLst>
                  <a:lin ang="5400000" scaled="0"/>
                </a:gradFill>
                <a:latin typeface="+mn-ea"/>
                <a:cs typeface="+mn-ea"/>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2400" dirty="0">
                <a:latin typeface="微软雅黑" panose="020B0503020204020204" pitchFamily="34" charset="-122"/>
                <a:ea typeface="微软雅黑" panose="020B0503020204020204" pitchFamily="34" charset="-122"/>
                <a:sym typeface="+mn-lt"/>
              </a:rPr>
              <a:t>贺楠楠</a:t>
            </a:r>
            <a:endParaRPr lang="zh-CN" altLang="en-US" sz="2400" dirty="0">
              <a:latin typeface="微软雅黑" panose="020B0503020204020204" pitchFamily="34" charset="-122"/>
              <a:ea typeface="微软雅黑" panose="020B0503020204020204" pitchFamily="34" charset="-122"/>
              <a:sym typeface="+mn-lt"/>
            </a:endParaRPr>
          </a:p>
        </p:txBody>
      </p:sp>
      <p:sp>
        <p:nvSpPr>
          <p:cNvPr id="18" name="TextBox 20"/>
          <p:cNvSpPr txBox="1"/>
          <p:nvPr/>
        </p:nvSpPr>
        <p:spPr>
          <a:xfrm>
            <a:off x="3502869" y="4818469"/>
            <a:ext cx="2329520" cy="1060450"/>
          </a:xfrm>
          <a:prstGeom prst="rect">
            <a:avLst/>
          </a:prstGeom>
          <a:noFill/>
        </p:spPr>
        <p:txBody>
          <a:bodyPr wrap="square" rtlCol="0">
            <a:spAutoFit/>
          </a:bodyPr>
          <a:lstStyle/>
          <a:p>
            <a:pPr marL="171450" indent="-171450" defTabSz="1218565">
              <a:lnSpc>
                <a:spcPct val="150000"/>
              </a:lnSpc>
              <a:spcBef>
                <a:spcPct val="20000"/>
              </a:spcBef>
              <a:buFont typeface="Wingdings" panose="05000000000000000000" pitchFamily="2" charset="2"/>
              <a:buChar char="l"/>
              <a:defRPr/>
            </a:pPr>
            <a:r>
              <a:rPr lang="zh-CN" sz="1400" dirty="0">
                <a:solidFill>
                  <a:schemeClr val="bg1">
                    <a:lumMod val="95000"/>
                  </a:schemeClr>
                </a:solidFill>
                <a:latin typeface="微软雅黑" panose="020B0503020204020204" pitchFamily="34" charset="-122"/>
                <a:ea typeface="微软雅黑" panose="020B0503020204020204" pitchFamily="34" charset="-122"/>
                <a:cs typeface="+mn-ea"/>
                <a:sym typeface="+mn-lt"/>
              </a:rPr>
              <a:t>主要负责登录注册模块以及数据的模拟提供模拟</a:t>
            </a:r>
            <a:r>
              <a:rPr lang="zh-CN" sz="1400" dirty="0">
                <a:solidFill>
                  <a:schemeClr val="bg1">
                    <a:lumMod val="95000"/>
                  </a:schemeClr>
                </a:solidFill>
                <a:latin typeface="微软雅黑" panose="020B0503020204020204" pitchFamily="34" charset="-122"/>
                <a:ea typeface="微软雅黑" panose="020B0503020204020204" pitchFamily="34" charset="-122"/>
                <a:cs typeface="+mn-ea"/>
                <a:sym typeface="+mn-lt"/>
              </a:rPr>
              <a:t>接口</a:t>
            </a:r>
            <a:endParaRPr lang="zh-CN" sz="1400" dirty="0">
              <a:solidFill>
                <a:schemeClr val="bg1">
                  <a:lumMod val="95000"/>
                </a:schemeClr>
              </a:solidFill>
              <a:latin typeface="微软雅黑" panose="020B0503020204020204" pitchFamily="34" charset="-122"/>
              <a:ea typeface="微软雅黑" panose="020B0503020204020204" pitchFamily="34" charset="-122"/>
              <a:cs typeface="+mn-ea"/>
              <a:sym typeface="+mn-lt"/>
            </a:endParaRPr>
          </a:p>
        </p:txBody>
      </p:sp>
      <p:sp>
        <p:nvSpPr>
          <p:cNvPr id="20" name="Text Placeholder 33"/>
          <p:cNvSpPr txBox="1"/>
          <p:nvPr/>
        </p:nvSpPr>
        <p:spPr>
          <a:xfrm>
            <a:off x="9231428" y="1749334"/>
            <a:ext cx="1427054" cy="368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0" rIns="0" bIns="0">
            <a:spAutoFit/>
          </a:bodyPr>
          <a:lstStyle>
            <a:defPPr>
              <a:defRPr lang="zh-CN"/>
            </a:defPPr>
            <a:lvl1pPr>
              <a:spcBef>
                <a:spcPct val="20000"/>
              </a:spcBef>
              <a:buFont typeface="Arial" panose="020B0604020202020204" pitchFamily="34" charset="0"/>
              <a:buNone/>
              <a:defRPr sz="3600" b="1" cap="all">
                <a:gradFill>
                  <a:gsLst>
                    <a:gs pos="0">
                      <a:srgbClr val="FBEA8A"/>
                    </a:gs>
                    <a:gs pos="87000">
                      <a:srgbClr val="F8B014"/>
                    </a:gs>
                  </a:gsLst>
                  <a:lin ang="5400000" scaled="0"/>
                </a:gradFill>
                <a:latin typeface="+mn-ea"/>
                <a:cs typeface="+mn-ea"/>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2400" dirty="0">
                <a:latin typeface="微软雅黑" panose="020B0503020204020204" pitchFamily="34" charset="-122"/>
                <a:ea typeface="微软雅黑" panose="020B0503020204020204" pitchFamily="34" charset="-122"/>
                <a:sym typeface="+mn-lt"/>
              </a:rPr>
              <a:t>王刚</a:t>
            </a:r>
            <a:endParaRPr lang="zh-CN" altLang="en-US" sz="2400" dirty="0">
              <a:latin typeface="微软雅黑" panose="020B0503020204020204" pitchFamily="34" charset="-122"/>
              <a:ea typeface="微软雅黑" panose="020B0503020204020204" pitchFamily="34" charset="-122"/>
              <a:sym typeface="+mn-lt"/>
            </a:endParaRPr>
          </a:p>
        </p:txBody>
      </p:sp>
      <p:sp>
        <p:nvSpPr>
          <p:cNvPr id="21" name="TextBox 20"/>
          <p:cNvSpPr txBox="1"/>
          <p:nvPr/>
        </p:nvSpPr>
        <p:spPr>
          <a:xfrm>
            <a:off x="9231428" y="2408612"/>
            <a:ext cx="2329520" cy="1060450"/>
          </a:xfrm>
          <a:prstGeom prst="rect">
            <a:avLst/>
          </a:prstGeom>
          <a:noFill/>
        </p:spPr>
        <p:txBody>
          <a:bodyPr wrap="square" rtlCol="0">
            <a:spAutoFit/>
          </a:bodyPr>
          <a:lstStyle/>
          <a:p>
            <a:pPr marL="171450" indent="-171450" defTabSz="1218565">
              <a:lnSpc>
                <a:spcPct val="150000"/>
              </a:lnSpc>
              <a:spcBef>
                <a:spcPct val="20000"/>
              </a:spcBef>
              <a:buFont typeface="Wingdings" panose="05000000000000000000" pitchFamily="2" charset="2"/>
              <a:buChar char="l"/>
              <a:defRPr/>
            </a:pPr>
            <a:r>
              <a:rPr lang="zh-CN" altLang="en-US" sz="1400" dirty="0">
                <a:solidFill>
                  <a:schemeClr val="bg1">
                    <a:lumMod val="95000"/>
                  </a:schemeClr>
                </a:solidFill>
                <a:latin typeface="微软雅黑" panose="020B0503020204020204" pitchFamily="34" charset="-122"/>
                <a:ea typeface="微软雅黑" panose="020B0503020204020204" pitchFamily="34" charset="-122"/>
                <a:cs typeface="+mn-ea"/>
                <a:sym typeface="+mn-lt"/>
              </a:rPr>
              <a:t>主要负责项目系统消息模块以及用户选择取车还车地点和取车还车具体时间</a:t>
            </a:r>
            <a:endParaRPr lang="zh-CN" altLang="en-US" sz="1400" dirty="0">
              <a:solidFill>
                <a:schemeClr val="bg1">
                  <a:lumMod val="95000"/>
                </a:schemeClr>
              </a:solidFill>
              <a:latin typeface="微软雅黑" panose="020B0503020204020204" pitchFamily="34" charset="-122"/>
              <a:ea typeface="微软雅黑" panose="020B0503020204020204" pitchFamily="34" charset="-122"/>
              <a:cs typeface="+mn-ea"/>
              <a:sym typeface="+mn-lt"/>
            </a:endParaRPr>
          </a:p>
        </p:txBody>
      </p:sp>
      <p:sp>
        <p:nvSpPr>
          <p:cNvPr id="25" name="Text Placeholder 33"/>
          <p:cNvSpPr txBox="1"/>
          <p:nvPr/>
        </p:nvSpPr>
        <p:spPr>
          <a:xfrm>
            <a:off x="9231428" y="4159191"/>
            <a:ext cx="1427054" cy="368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0" rIns="0" bIns="0">
            <a:spAutoFit/>
          </a:bodyPr>
          <a:lstStyle>
            <a:defPPr>
              <a:defRPr lang="zh-CN"/>
            </a:defPPr>
            <a:lvl1pPr>
              <a:spcBef>
                <a:spcPct val="20000"/>
              </a:spcBef>
              <a:buFont typeface="Arial" panose="020B0604020202020204" pitchFamily="34" charset="0"/>
              <a:buNone/>
              <a:defRPr sz="3600" b="1" cap="all">
                <a:gradFill>
                  <a:gsLst>
                    <a:gs pos="0">
                      <a:srgbClr val="FBEA8A"/>
                    </a:gs>
                    <a:gs pos="87000">
                      <a:srgbClr val="F8B014"/>
                    </a:gs>
                  </a:gsLst>
                  <a:lin ang="5400000" scaled="0"/>
                </a:gradFill>
                <a:latin typeface="+mn-ea"/>
                <a:cs typeface="+mn-ea"/>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2400" dirty="0">
                <a:latin typeface="微软雅黑" panose="020B0503020204020204" pitchFamily="34" charset="-122"/>
                <a:ea typeface="微软雅黑" panose="020B0503020204020204" pitchFamily="34" charset="-122"/>
                <a:sym typeface="+mn-lt"/>
              </a:rPr>
              <a:t>刘颜铭</a:t>
            </a:r>
            <a:endParaRPr lang="zh-CN" altLang="en-US" sz="2400" dirty="0">
              <a:latin typeface="微软雅黑" panose="020B0503020204020204" pitchFamily="34" charset="-122"/>
              <a:ea typeface="微软雅黑" panose="020B0503020204020204" pitchFamily="34" charset="-122"/>
              <a:sym typeface="+mn-lt"/>
            </a:endParaRPr>
          </a:p>
        </p:txBody>
      </p:sp>
      <p:sp>
        <p:nvSpPr>
          <p:cNvPr id="26" name="TextBox 20"/>
          <p:cNvSpPr txBox="1"/>
          <p:nvPr/>
        </p:nvSpPr>
        <p:spPr>
          <a:xfrm>
            <a:off x="9231428" y="4827359"/>
            <a:ext cx="2329520" cy="1060450"/>
          </a:xfrm>
          <a:prstGeom prst="rect">
            <a:avLst/>
          </a:prstGeom>
          <a:noFill/>
        </p:spPr>
        <p:txBody>
          <a:bodyPr wrap="square" rtlCol="0">
            <a:spAutoFit/>
          </a:bodyPr>
          <a:lstStyle/>
          <a:p>
            <a:pPr marL="171450" indent="-171450" defTabSz="1218565">
              <a:lnSpc>
                <a:spcPct val="150000"/>
              </a:lnSpc>
              <a:spcBef>
                <a:spcPct val="20000"/>
              </a:spcBef>
              <a:buFont typeface="Wingdings" panose="05000000000000000000" pitchFamily="2" charset="2"/>
              <a:buChar char="l"/>
              <a:defRPr/>
            </a:pPr>
            <a:r>
              <a:rPr lang="zh-CN" altLang="en-US" sz="1400" dirty="0">
                <a:solidFill>
                  <a:schemeClr val="bg1">
                    <a:lumMod val="95000"/>
                  </a:schemeClr>
                </a:solidFill>
                <a:latin typeface="微软雅黑" panose="020B0503020204020204" pitchFamily="34" charset="-122"/>
                <a:ea typeface="微软雅黑" panose="020B0503020204020204" pitchFamily="34" charset="-122"/>
                <a:cs typeface="+mn-ea"/>
                <a:sym typeface="+mn-lt"/>
              </a:rPr>
              <a:t>主要负责模块策划，部分页面绘制，收银台模块，个人中心模块</a:t>
            </a:r>
            <a:endParaRPr lang="zh-CN" altLang="en-US" sz="1400" dirty="0">
              <a:solidFill>
                <a:schemeClr val="bg1">
                  <a:lumMod val="95000"/>
                </a:schemeClr>
              </a:solidFill>
              <a:latin typeface="微软雅黑" panose="020B0503020204020204" pitchFamily="34" charset="-122"/>
              <a:ea typeface="微软雅黑" panose="020B0503020204020204" pitchFamily="34" charset="-122"/>
              <a:cs typeface="+mn-ea"/>
              <a:sym typeface="+mn-lt"/>
            </a:endParaRPr>
          </a:p>
        </p:txBody>
      </p:sp>
      <p:pic>
        <p:nvPicPr>
          <p:cNvPr id="28" name="图片占位符 27" descr="C:\Users\lym\Desktop\9dd5a8ff261db1119a5602c647c7db3.jpg9dd5a8ff261db1119a5602c647c7db3"/>
          <p:cNvPicPr>
            <a:picLocks noGrp="1" noChangeAspect="1"/>
          </p:cNvPicPr>
          <p:nvPr>
            <p:ph type="pic" sz="quarter" idx="13"/>
          </p:nvPr>
        </p:nvPicPr>
        <p:blipFill>
          <a:blip r:embed="rId1"/>
          <a:srcRect/>
          <a:stretch>
            <a:fillRect/>
          </a:stretch>
        </p:blipFill>
        <p:spPr>
          <a:xfrm>
            <a:off x="7001510" y="4298950"/>
            <a:ext cx="1543050" cy="1491615"/>
          </a:xfrm>
        </p:spPr>
      </p:pic>
      <p:pic>
        <p:nvPicPr>
          <p:cNvPr id="15" name="图片占位符 14" descr="C:\Users\lym\Desktop\9ebb96ee9f6956dc169421bd80418ab.jpg9ebb96ee9f6956dc169421bd80418ab"/>
          <p:cNvPicPr>
            <a:picLocks noGrp="1" noChangeAspect="1"/>
          </p:cNvPicPr>
          <p:nvPr>
            <p:ph type="pic" sz="quarter" idx="14"/>
          </p:nvPr>
        </p:nvPicPr>
        <p:blipFill>
          <a:blip r:embed="rId2"/>
          <a:srcRect/>
          <a:stretch>
            <a:fillRect/>
          </a:stretch>
        </p:blipFill>
        <p:spPr>
          <a:xfrm>
            <a:off x="7000349" y="1861013"/>
            <a:ext cx="1544937" cy="1544320"/>
          </a:xfrm>
        </p:spPr>
      </p:pic>
      <p:pic>
        <p:nvPicPr>
          <p:cNvPr id="16" name="图片占位符 15" descr="C:\Users\lym\Desktop\ec07e1318d9edbc8358d69f63c8e387.jpgec07e1318d9edbc8358d69f63c8e387"/>
          <p:cNvPicPr>
            <a:picLocks noGrp="1" noChangeAspect="1"/>
          </p:cNvPicPr>
          <p:nvPr>
            <p:ph type="pic" sz="quarter" idx="15"/>
          </p:nvPr>
        </p:nvPicPr>
        <p:blipFill>
          <a:blip r:embed="rId3"/>
          <a:srcRect/>
          <a:stretch>
            <a:fillRect/>
          </a:stretch>
        </p:blipFill>
        <p:spPr>
          <a:xfrm>
            <a:off x="1517650" y="4244975"/>
            <a:ext cx="1159510" cy="1544955"/>
          </a:xfrm>
        </p:spPr>
      </p:pic>
      <p:pic>
        <p:nvPicPr>
          <p:cNvPr id="11" name="图片占位符 10"/>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l="21846" r="21846"/>
          <a:stretch>
            <a:fillRect/>
          </a:stretch>
        </p:blipFill>
        <p:spPr/>
      </p:pic>
      <p:sp>
        <p:nvSpPr>
          <p:cNvPr id="30" name="文本框 29"/>
          <p:cNvSpPr txBox="1"/>
          <p:nvPr/>
        </p:nvSpPr>
        <p:spPr>
          <a:xfrm>
            <a:off x="4208688" y="317922"/>
            <a:ext cx="3758691" cy="553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algn="dist">
              <a:spcBef>
                <a:spcPct val="20000"/>
              </a:spcBef>
              <a:buFont typeface="Arial" panose="020B0604020202020204" pitchFamily="34" charset="0"/>
              <a:buNone/>
              <a:defRPr sz="3600" b="1" cap="all">
                <a:gradFill>
                  <a:gsLst>
                    <a:gs pos="0">
                      <a:srgbClr val="FBEA8A"/>
                    </a:gs>
                    <a:gs pos="87000">
                      <a:srgbClr val="F8B014"/>
                    </a:gs>
                  </a:gsLst>
                  <a:lin ang="5400000" scaled="0"/>
                </a:gradFill>
                <a:latin typeface="+mn-ea"/>
                <a:cs typeface="+mn-ea"/>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ctr"/>
            <a:r>
              <a:rPr lang="zh-CN" altLang="en-US" dirty="0" smtClean="0">
                <a:latin typeface="微软雅黑" panose="020B0503020204020204" pitchFamily="34" charset="-122"/>
                <a:ea typeface="微软雅黑" panose="020B0503020204020204" pitchFamily="34" charset="-122"/>
                <a:sym typeface="Arial" panose="020B0604020202020204" pitchFamily="34" charset="0"/>
              </a:rPr>
              <a:t>团队成员</a:t>
            </a:r>
            <a:endParaRPr lang="zh-CN" altLang="en-US" dirty="0" smtClean="0">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1" name="组合 30"/>
          <p:cNvGrpSpPr/>
          <p:nvPr/>
        </p:nvGrpSpPr>
        <p:grpSpPr>
          <a:xfrm>
            <a:off x="3077391" y="640517"/>
            <a:ext cx="6065788" cy="0"/>
            <a:chOff x="4615664" y="960506"/>
            <a:chExt cx="9102718" cy="0"/>
          </a:xfrm>
        </p:grpSpPr>
        <p:cxnSp>
          <p:nvCxnSpPr>
            <p:cNvPr id="32" name="321"/>
            <p:cNvCxnSpPr/>
            <p:nvPr/>
          </p:nvCxnSpPr>
          <p:spPr bwMode="auto">
            <a:xfrm flipH="1">
              <a:off x="4615664" y="960506"/>
              <a:ext cx="131467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3" name="3 22"/>
            <p:cNvCxnSpPr/>
            <p:nvPr/>
          </p:nvCxnSpPr>
          <p:spPr bwMode="auto">
            <a:xfrm flipH="1">
              <a:off x="12403703" y="960506"/>
              <a:ext cx="131467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pic>
        <p:nvPicPr>
          <p:cNvPr id="34" name="图片 33" descr="课工场LOGO（白）"/>
          <p:cNvPicPr>
            <a:picLocks noChangeAspect="1"/>
          </p:cNvPicPr>
          <p:nvPr/>
        </p:nvPicPr>
        <p:blipFill>
          <a:blip r:embed="rId5"/>
          <a:srcRect t="26286" b="31257"/>
          <a:stretch>
            <a:fillRect/>
          </a:stretch>
        </p:blipFill>
        <p:spPr>
          <a:xfrm>
            <a:off x="10640907" y="46567"/>
            <a:ext cx="1433407" cy="629073"/>
          </a:xfrm>
          <a:prstGeom prst="rect">
            <a:avLst/>
          </a:prstGeom>
        </p:spPr>
      </p:pic>
      <p:sp>
        <p:nvSpPr>
          <p:cNvPr id="36" name="灯片编号占位符 35"/>
          <p:cNvSpPr>
            <a:spLocks noGrp="1"/>
          </p:cNvSpPr>
          <p:nvPr>
            <p:ph type="sldNum" sz="quarter" idx="11"/>
          </p:nvPr>
        </p:nvSpPr>
        <p:spPr>
          <a:xfrm>
            <a:off x="10761980" y="6408420"/>
            <a:ext cx="1311910" cy="365125"/>
          </a:xfrm>
        </p:spPr>
        <p:txBody>
          <a:bodyPr/>
          <a:p>
            <a:fld id="{0C913308-F349-4B6D-A68A-DD1791B4A57B}" type="slidenum">
              <a:rPr lang="zh-CN" altLang="en-US" b="1" smtClean="0">
                <a:solidFill>
                  <a:schemeClr val="bg1"/>
                </a:solidFill>
                <a:uFillTx/>
                <a:latin typeface="微软雅黑" panose="020B0503020204020204" pitchFamily="34" charset="-122"/>
                <a:ea typeface="微软雅黑" panose="020B0503020204020204" pitchFamily="34" charset="-122"/>
              </a:rPr>
            </a:fld>
            <a:r>
              <a:rPr lang="en-US" altLang="zh-CN" b="1" dirty="0">
                <a:solidFill>
                  <a:schemeClr val="bg1"/>
                </a:solidFill>
                <a:uFillTx/>
                <a:latin typeface="微软雅黑" panose="020B0503020204020204" pitchFamily="34" charset="-122"/>
                <a:ea typeface="微软雅黑" panose="020B0503020204020204" pitchFamily="34" charset="-122"/>
              </a:rPr>
              <a:t>/18</a:t>
            </a:r>
            <a:endParaRPr lang="en-US" altLang="zh-CN" b="1" dirty="0">
              <a:solidFill>
                <a:schemeClr val="bg1"/>
              </a:solidFill>
              <a:uFillTx/>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p:cNvSpPr/>
          <p:nvPr/>
        </p:nvSpPr>
        <p:spPr>
          <a:xfrm>
            <a:off x="1248835" y="1771444"/>
            <a:ext cx="1701214" cy="1701214"/>
          </a:xfrm>
          <a:prstGeom prst="ellipse">
            <a:avLst/>
          </a:prstGeom>
          <a:noFill/>
          <a:ln w="3175">
            <a:solidFill>
              <a:srgbClr val="F8B2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a typeface="微软雅黑" panose="020B0503020204020204" pitchFamily="34" charset="-122"/>
              <a:cs typeface="+mn-ea"/>
              <a:sym typeface="+mn-lt"/>
            </a:endParaRPr>
          </a:p>
        </p:txBody>
      </p:sp>
      <p:sp>
        <p:nvSpPr>
          <p:cNvPr id="35" name="Oval 34"/>
          <p:cNvSpPr/>
          <p:nvPr/>
        </p:nvSpPr>
        <p:spPr>
          <a:xfrm>
            <a:off x="1248835" y="4164135"/>
            <a:ext cx="1701214" cy="1701214"/>
          </a:xfrm>
          <a:prstGeom prst="ellipse">
            <a:avLst/>
          </a:prstGeom>
          <a:noFill/>
          <a:ln w="3175">
            <a:solidFill>
              <a:srgbClr val="F8B2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a typeface="微软雅黑" panose="020B0503020204020204" pitchFamily="34" charset="-122"/>
              <a:cs typeface="+mn-ea"/>
              <a:sym typeface="+mn-lt"/>
            </a:endParaRPr>
          </a:p>
        </p:txBody>
      </p:sp>
      <p:sp>
        <p:nvSpPr>
          <p:cNvPr id="44" name="Oval 43"/>
          <p:cNvSpPr/>
          <p:nvPr/>
        </p:nvSpPr>
        <p:spPr>
          <a:xfrm>
            <a:off x="6918567" y="1771444"/>
            <a:ext cx="1701214" cy="1701214"/>
          </a:xfrm>
          <a:prstGeom prst="ellipse">
            <a:avLst/>
          </a:prstGeom>
          <a:noFill/>
          <a:ln w="3175">
            <a:solidFill>
              <a:srgbClr val="F8B2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a typeface="微软雅黑" panose="020B0503020204020204" pitchFamily="34" charset="-122"/>
              <a:cs typeface="+mn-ea"/>
              <a:sym typeface="+mn-lt"/>
            </a:endParaRPr>
          </a:p>
        </p:txBody>
      </p:sp>
      <p:sp>
        <p:nvSpPr>
          <p:cNvPr id="12" name="Text Placeholder 33"/>
          <p:cNvSpPr txBox="1"/>
          <p:nvPr/>
        </p:nvSpPr>
        <p:spPr>
          <a:xfrm>
            <a:off x="3502869" y="1749334"/>
            <a:ext cx="1427054" cy="368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0" rIns="0" bIns="0">
            <a:spAutoFit/>
          </a:bodyPr>
          <a:lstStyle>
            <a:defPPr>
              <a:defRPr lang="zh-CN"/>
            </a:defPPr>
            <a:lvl1pPr>
              <a:spcBef>
                <a:spcPct val="20000"/>
              </a:spcBef>
              <a:buFont typeface="Arial" panose="020B0604020202020204" pitchFamily="34" charset="0"/>
              <a:buNone/>
              <a:defRPr sz="3600" b="1" cap="all">
                <a:gradFill>
                  <a:gsLst>
                    <a:gs pos="0">
                      <a:srgbClr val="FBEA8A"/>
                    </a:gs>
                    <a:gs pos="87000">
                      <a:srgbClr val="F8B014"/>
                    </a:gs>
                  </a:gsLst>
                  <a:lin ang="5400000" scaled="0"/>
                </a:gradFill>
                <a:latin typeface="+mn-ea"/>
                <a:cs typeface="+mn-ea"/>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2400" dirty="0">
                <a:latin typeface="微软雅黑" panose="020B0503020204020204" pitchFamily="34" charset="-122"/>
                <a:ea typeface="微软雅黑" panose="020B0503020204020204" pitchFamily="34" charset="-122"/>
                <a:sym typeface="+mn-lt"/>
              </a:rPr>
              <a:t>赵博</a:t>
            </a:r>
            <a:endParaRPr lang="zh-CN" altLang="en-US" sz="2400" dirty="0">
              <a:latin typeface="微软雅黑" panose="020B0503020204020204" pitchFamily="34" charset="-122"/>
              <a:ea typeface="微软雅黑" panose="020B0503020204020204" pitchFamily="34" charset="-122"/>
              <a:sym typeface="+mn-lt"/>
            </a:endParaRPr>
          </a:p>
        </p:txBody>
      </p:sp>
      <p:sp>
        <p:nvSpPr>
          <p:cNvPr id="13" name="TextBox 20"/>
          <p:cNvSpPr txBox="1"/>
          <p:nvPr/>
        </p:nvSpPr>
        <p:spPr>
          <a:xfrm>
            <a:off x="3502869" y="2219382"/>
            <a:ext cx="2329520" cy="1938020"/>
          </a:xfrm>
          <a:prstGeom prst="rect">
            <a:avLst/>
          </a:prstGeom>
          <a:noFill/>
        </p:spPr>
        <p:txBody>
          <a:bodyPr wrap="square" rtlCol="0">
            <a:spAutoFit/>
          </a:bodyPr>
          <a:lstStyle/>
          <a:p>
            <a:pPr marL="171450" indent="-171450" defTabSz="1218565">
              <a:lnSpc>
                <a:spcPct val="150000"/>
              </a:lnSpc>
              <a:spcBef>
                <a:spcPct val="20000"/>
              </a:spcBef>
              <a:buFont typeface="Wingdings" panose="05000000000000000000" pitchFamily="2" charset="2"/>
              <a:buChar char="l"/>
              <a:defRPr/>
            </a:pPr>
            <a:r>
              <a:rPr lang="zh-CN" altLang="en-US" sz="1000" dirty="0">
                <a:solidFill>
                  <a:schemeClr val="bg1">
                    <a:lumMod val="95000"/>
                  </a:schemeClr>
                </a:solidFill>
                <a:latin typeface="微软雅黑" panose="020B0503020204020204" pitchFamily="34" charset="-122"/>
                <a:ea typeface="微软雅黑" panose="020B0503020204020204" pitchFamily="34" charset="-122"/>
                <a:cs typeface="+mn-ea"/>
                <a:sym typeface="+mn-lt"/>
              </a:rPr>
              <a:t>负责项目的订单管理和支付模块。支付调用支付宝接口，处理调用外部接口的请求异常，采用radis单例及nginx反向代理优化请求速率，及回调异常问题，采用缓存乐观锁及回滚控制查询本地保证事务处理无异常。订单管理采用中间件及缓存，优化速率，保证稳定性。</a:t>
            </a:r>
            <a:endParaRPr lang="zh-CN" altLang="en-US" sz="1000" dirty="0">
              <a:solidFill>
                <a:schemeClr val="bg1">
                  <a:lumMod val="95000"/>
                </a:schemeClr>
              </a:solidFill>
              <a:latin typeface="微软雅黑" panose="020B0503020204020204" pitchFamily="34" charset="-122"/>
              <a:ea typeface="微软雅黑" panose="020B0503020204020204" pitchFamily="34" charset="-122"/>
              <a:cs typeface="+mn-ea"/>
              <a:sym typeface="+mn-lt"/>
            </a:endParaRPr>
          </a:p>
        </p:txBody>
      </p:sp>
      <p:sp>
        <p:nvSpPr>
          <p:cNvPr id="17" name="Text Placeholder 33"/>
          <p:cNvSpPr txBox="1"/>
          <p:nvPr/>
        </p:nvSpPr>
        <p:spPr>
          <a:xfrm>
            <a:off x="3502869" y="4159191"/>
            <a:ext cx="1427054" cy="368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0" rIns="0" bIns="0">
            <a:spAutoFit/>
          </a:bodyPr>
          <a:lstStyle>
            <a:defPPr>
              <a:defRPr lang="zh-CN"/>
            </a:defPPr>
            <a:lvl1pPr>
              <a:spcBef>
                <a:spcPct val="20000"/>
              </a:spcBef>
              <a:buFont typeface="Arial" panose="020B0604020202020204" pitchFamily="34" charset="0"/>
              <a:buNone/>
              <a:defRPr sz="3600" b="1" cap="all">
                <a:gradFill>
                  <a:gsLst>
                    <a:gs pos="0">
                      <a:srgbClr val="FBEA8A"/>
                    </a:gs>
                    <a:gs pos="87000">
                      <a:srgbClr val="F8B014"/>
                    </a:gs>
                  </a:gsLst>
                  <a:lin ang="5400000" scaled="0"/>
                </a:gradFill>
                <a:latin typeface="+mn-ea"/>
                <a:cs typeface="+mn-ea"/>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2400" dirty="0">
                <a:latin typeface="微软雅黑" panose="020B0503020204020204" pitchFamily="34" charset="-122"/>
                <a:ea typeface="微软雅黑" panose="020B0503020204020204" pitchFamily="34" charset="-122"/>
                <a:sym typeface="+mn-lt"/>
              </a:rPr>
              <a:t>张明</a:t>
            </a:r>
            <a:endParaRPr lang="zh-CN" altLang="en-US" sz="2400" dirty="0">
              <a:latin typeface="微软雅黑" panose="020B0503020204020204" pitchFamily="34" charset="-122"/>
              <a:ea typeface="微软雅黑" panose="020B0503020204020204" pitchFamily="34" charset="-122"/>
              <a:sym typeface="+mn-lt"/>
            </a:endParaRPr>
          </a:p>
        </p:txBody>
      </p:sp>
      <p:sp>
        <p:nvSpPr>
          <p:cNvPr id="18" name="TextBox 20"/>
          <p:cNvSpPr txBox="1"/>
          <p:nvPr/>
        </p:nvSpPr>
        <p:spPr>
          <a:xfrm>
            <a:off x="3502869" y="4818469"/>
            <a:ext cx="2329520" cy="1060450"/>
          </a:xfrm>
          <a:prstGeom prst="rect">
            <a:avLst/>
          </a:prstGeom>
          <a:noFill/>
        </p:spPr>
        <p:txBody>
          <a:bodyPr wrap="square" rtlCol="0">
            <a:spAutoFit/>
          </a:bodyPr>
          <a:lstStyle/>
          <a:p>
            <a:pPr marL="171450" indent="-171450" defTabSz="1218565">
              <a:lnSpc>
                <a:spcPct val="150000"/>
              </a:lnSpc>
              <a:spcBef>
                <a:spcPct val="20000"/>
              </a:spcBef>
              <a:buFont typeface="Wingdings" panose="05000000000000000000" pitchFamily="2" charset="2"/>
              <a:buChar char="l"/>
              <a:defRPr/>
            </a:pPr>
            <a:r>
              <a:rPr lang="zh-CN" sz="1400" dirty="0">
                <a:solidFill>
                  <a:schemeClr val="bg1">
                    <a:lumMod val="95000"/>
                  </a:schemeClr>
                </a:solidFill>
                <a:latin typeface="微软雅黑" panose="020B0503020204020204" pitchFamily="34" charset="-122"/>
                <a:ea typeface="微软雅黑" panose="020B0503020204020204" pitchFamily="34" charset="-122"/>
                <a:cs typeface="+mn-ea"/>
                <a:sym typeface="+mn-lt"/>
              </a:rPr>
              <a:t>主要负责登录注册模块以及数据的模拟提供模拟</a:t>
            </a:r>
            <a:r>
              <a:rPr lang="zh-CN" sz="1400" dirty="0">
                <a:solidFill>
                  <a:schemeClr val="bg1">
                    <a:lumMod val="95000"/>
                  </a:schemeClr>
                </a:solidFill>
                <a:latin typeface="微软雅黑" panose="020B0503020204020204" pitchFamily="34" charset="-122"/>
                <a:ea typeface="微软雅黑" panose="020B0503020204020204" pitchFamily="34" charset="-122"/>
                <a:cs typeface="+mn-ea"/>
                <a:sym typeface="+mn-lt"/>
              </a:rPr>
              <a:t>接口</a:t>
            </a:r>
            <a:endParaRPr lang="zh-CN" sz="1400" dirty="0">
              <a:solidFill>
                <a:schemeClr val="bg1">
                  <a:lumMod val="95000"/>
                </a:schemeClr>
              </a:solidFill>
              <a:latin typeface="微软雅黑" panose="020B0503020204020204" pitchFamily="34" charset="-122"/>
              <a:ea typeface="微软雅黑" panose="020B0503020204020204" pitchFamily="34" charset="-122"/>
              <a:cs typeface="+mn-ea"/>
              <a:sym typeface="+mn-lt"/>
            </a:endParaRPr>
          </a:p>
        </p:txBody>
      </p:sp>
      <p:sp>
        <p:nvSpPr>
          <p:cNvPr id="20" name="Text Placeholder 33"/>
          <p:cNvSpPr txBox="1"/>
          <p:nvPr/>
        </p:nvSpPr>
        <p:spPr>
          <a:xfrm>
            <a:off x="9231428" y="1749334"/>
            <a:ext cx="1427054" cy="368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0" rIns="0" bIns="0">
            <a:spAutoFit/>
          </a:bodyPr>
          <a:lstStyle>
            <a:defPPr>
              <a:defRPr lang="zh-CN"/>
            </a:defPPr>
            <a:lvl1pPr>
              <a:spcBef>
                <a:spcPct val="20000"/>
              </a:spcBef>
              <a:buFont typeface="Arial" panose="020B0604020202020204" pitchFamily="34" charset="0"/>
              <a:buNone/>
              <a:defRPr sz="3600" b="1" cap="all">
                <a:gradFill>
                  <a:gsLst>
                    <a:gs pos="0">
                      <a:srgbClr val="FBEA8A"/>
                    </a:gs>
                    <a:gs pos="87000">
                      <a:srgbClr val="F8B014"/>
                    </a:gs>
                  </a:gsLst>
                  <a:lin ang="5400000" scaled="0"/>
                </a:gradFill>
                <a:latin typeface="+mn-ea"/>
                <a:cs typeface="+mn-ea"/>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2400" dirty="0">
                <a:latin typeface="微软雅黑" panose="020B0503020204020204" pitchFamily="34" charset="-122"/>
                <a:ea typeface="微软雅黑" panose="020B0503020204020204" pitchFamily="34" charset="-122"/>
                <a:sym typeface="+mn-lt"/>
              </a:rPr>
              <a:t>杨之雄</a:t>
            </a:r>
            <a:endParaRPr lang="zh-CN" altLang="en-US" sz="2400" dirty="0">
              <a:latin typeface="微软雅黑" panose="020B0503020204020204" pitchFamily="34" charset="-122"/>
              <a:ea typeface="微软雅黑" panose="020B0503020204020204" pitchFamily="34" charset="-122"/>
              <a:sym typeface="+mn-lt"/>
            </a:endParaRPr>
          </a:p>
        </p:txBody>
      </p:sp>
      <p:sp>
        <p:nvSpPr>
          <p:cNvPr id="21" name="TextBox 20"/>
          <p:cNvSpPr txBox="1"/>
          <p:nvPr/>
        </p:nvSpPr>
        <p:spPr>
          <a:xfrm>
            <a:off x="9231428" y="2219382"/>
            <a:ext cx="2329520" cy="1706880"/>
          </a:xfrm>
          <a:prstGeom prst="rect">
            <a:avLst/>
          </a:prstGeom>
          <a:noFill/>
        </p:spPr>
        <p:txBody>
          <a:bodyPr wrap="square" rtlCol="0">
            <a:spAutoFit/>
          </a:bodyPr>
          <a:lstStyle/>
          <a:p>
            <a:pPr marL="171450" indent="-171450" defTabSz="1218565">
              <a:lnSpc>
                <a:spcPct val="150000"/>
              </a:lnSpc>
              <a:spcBef>
                <a:spcPct val="20000"/>
              </a:spcBef>
              <a:buFont typeface="Wingdings" panose="05000000000000000000" pitchFamily="2" charset="2"/>
              <a:buChar char="l"/>
              <a:defRPr/>
            </a:pPr>
            <a:r>
              <a:rPr lang="zh-CN" altLang="en-US" sz="1400" dirty="0">
                <a:solidFill>
                  <a:schemeClr val="bg1">
                    <a:lumMod val="95000"/>
                  </a:schemeClr>
                </a:solidFill>
                <a:latin typeface="微软雅黑" panose="020B0503020204020204" pitchFamily="34" charset="-122"/>
                <a:ea typeface="微软雅黑" panose="020B0503020204020204" pitchFamily="34" charset="-122"/>
                <a:cs typeface="+mn-ea"/>
                <a:sym typeface="+mn-lt"/>
              </a:rPr>
              <a:t>负责车辆管理和司机管理模块。根据用户需要，匹配对应的的车辆和司机，并且对车辆、司机的工作状态进行记录。</a:t>
            </a:r>
            <a:endParaRPr lang="zh-CN" altLang="en-US" sz="1400" dirty="0">
              <a:solidFill>
                <a:schemeClr val="bg1">
                  <a:lumMod val="95000"/>
                </a:schemeClr>
              </a:solidFill>
              <a:latin typeface="微软雅黑" panose="020B0503020204020204" pitchFamily="34" charset="-122"/>
              <a:ea typeface="微软雅黑" panose="020B0503020204020204" pitchFamily="34" charset="-122"/>
              <a:cs typeface="+mn-ea"/>
              <a:sym typeface="+mn-lt"/>
            </a:endParaRPr>
          </a:p>
        </p:txBody>
      </p:sp>
      <p:pic>
        <p:nvPicPr>
          <p:cNvPr id="15" name="图片占位符 14" descr="C:\Users\lym\Desktop\273835afed17d1503584f56dacb9dd2.jpg273835afed17d1503584f56dacb9dd2"/>
          <p:cNvPicPr>
            <a:picLocks noGrp="1" noChangeAspect="1"/>
          </p:cNvPicPr>
          <p:nvPr>
            <p:ph type="pic" sz="quarter" idx="14"/>
          </p:nvPr>
        </p:nvPicPr>
        <p:blipFill>
          <a:blip r:embed="rId1"/>
          <a:srcRect/>
          <a:stretch>
            <a:fillRect/>
          </a:stretch>
        </p:blipFill>
        <p:spPr>
          <a:xfrm>
            <a:off x="7338160" y="1860704"/>
            <a:ext cx="869315" cy="1544938"/>
          </a:xfrm>
        </p:spPr>
      </p:pic>
      <p:pic>
        <p:nvPicPr>
          <p:cNvPr id="16" name="图片占位符 15"/>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6566" r="16566"/>
          <a:stretch>
            <a:fillRect/>
          </a:stretch>
        </p:blipFill>
        <p:spPr/>
      </p:pic>
      <p:pic>
        <p:nvPicPr>
          <p:cNvPr id="11" name="图片占位符 10" descr="C:\Users\lym\Desktop\d4a9ec511a139ecedd83e6e4c6b3bf5.jpgd4a9ec511a139ecedd83e6e4c6b3bf5"/>
          <p:cNvPicPr>
            <a:picLocks noGrp="1" noChangeAspect="1"/>
          </p:cNvPicPr>
          <p:nvPr>
            <p:ph type="pic" sz="quarter" idx="16"/>
          </p:nvPr>
        </p:nvPicPr>
        <p:blipFill>
          <a:blip r:embed="rId3"/>
          <a:srcRect/>
          <a:stretch>
            <a:fillRect/>
          </a:stretch>
        </p:blipFill>
        <p:spPr>
          <a:xfrm>
            <a:off x="1664335" y="1860550"/>
            <a:ext cx="852170" cy="1544955"/>
          </a:xfrm>
        </p:spPr>
      </p:pic>
      <p:sp>
        <p:nvSpPr>
          <p:cNvPr id="30" name="文本框 29"/>
          <p:cNvSpPr txBox="1"/>
          <p:nvPr/>
        </p:nvSpPr>
        <p:spPr>
          <a:xfrm>
            <a:off x="4208688" y="317922"/>
            <a:ext cx="3758691" cy="553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algn="dist">
              <a:spcBef>
                <a:spcPct val="20000"/>
              </a:spcBef>
              <a:buFont typeface="Arial" panose="020B0604020202020204" pitchFamily="34" charset="0"/>
              <a:buNone/>
              <a:defRPr sz="3600" b="1" cap="all">
                <a:gradFill>
                  <a:gsLst>
                    <a:gs pos="0">
                      <a:srgbClr val="FBEA8A"/>
                    </a:gs>
                    <a:gs pos="87000">
                      <a:srgbClr val="F8B014"/>
                    </a:gs>
                  </a:gsLst>
                  <a:lin ang="5400000" scaled="0"/>
                </a:gradFill>
                <a:latin typeface="+mn-ea"/>
                <a:cs typeface="+mn-ea"/>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ctr"/>
            <a:r>
              <a:rPr lang="zh-CN" altLang="en-US" dirty="0" smtClean="0">
                <a:latin typeface="微软雅黑" panose="020B0503020204020204" pitchFamily="34" charset="-122"/>
                <a:ea typeface="微软雅黑" panose="020B0503020204020204" pitchFamily="34" charset="-122"/>
                <a:sym typeface="Arial" panose="020B0604020202020204" pitchFamily="34" charset="0"/>
              </a:rPr>
              <a:t>团队成员</a:t>
            </a:r>
            <a:endParaRPr lang="zh-CN" altLang="en-US" dirty="0" smtClean="0">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1" name="组合 30"/>
          <p:cNvGrpSpPr/>
          <p:nvPr/>
        </p:nvGrpSpPr>
        <p:grpSpPr>
          <a:xfrm>
            <a:off x="3077391" y="640517"/>
            <a:ext cx="6065788" cy="0"/>
            <a:chOff x="4615664" y="960506"/>
            <a:chExt cx="9102718" cy="0"/>
          </a:xfrm>
        </p:grpSpPr>
        <p:cxnSp>
          <p:nvCxnSpPr>
            <p:cNvPr id="32" name="321"/>
            <p:cNvCxnSpPr/>
            <p:nvPr/>
          </p:nvCxnSpPr>
          <p:spPr bwMode="auto">
            <a:xfrm flipH="1">
              <a:off x="4615664" y="960506"/>
              <a:ext cx="131467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3" name="3 22"/>
            <p:cNvCxnSpPr/>
            <p:nvPr/>
          </p:nvCxnSpPr>
          <p:spPr bwMode="auto">
            <a:xfrm flipH="1">
              <a:off x="12403703" y="960506"/>
              <a:ext cx="131467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pic>
        <p:nvPicPr>
          <p:cNvPr id="34" name="图片 33" descr="课工场LOGO（白）"/>
          <p:cNvPicPr>
            <a:picLocks noChangeAspect="1"/>
          </p:cNvPicPr>
          <p:nvPr/>
        </p:nvPicPr>
        <p:blipFill>
          <a:blip r:embed="rId4"/>
          <a:srcRect t="26286" b="31257"/>
          <a:stretch>
            <a:fillRect/>
          </a:stretch>
        </p:blipFill>
        <p:spPr>
          <a:xfrm>
            <a:off x="10640907" y="46567"/>
            <a:ext cx="1433407" cy="629073"/>
          </a:xfrm>
          <a:prstGeom prst="rect">
            <a:avLst/>
          </a:prstGeom>
        </p:spPr>
      </p:pic>
      <p:sp>
        <p:nvSpPr>
          <p:cNvPr id="36" name="灯片编号占位符 35"/>
          <p:cNvSpPr>
            <a:spLocks noGrp="1"/>
          </p:cNvSpPr>
          <p:nvPr>
            <p:ph type="sldNum" sz="quarter" idx="11"/>
          </p:nvPr>
        </p:nvSpPr>
        <p:spPr>
          <a:xfrm>
            <a:off x="10761980" y="6408420"/>
            <a:ext cx="1311910" cy="365125"/>
          </a:xfrm>
        </p:spPr>
        <p:txBody>
          <a:bodyPr/>
          <a:p>
            <a:fld id="{0C913308-F349-4B6D-A68A-DD1791B4A57B}" type="slidenum">
              <a:rPr lang="zh-CN" altLang="en-US" b="1" smtClean="0">
                <a:solidFill>
                  <a:schemeClr val="bg1"/>
                </a:solidFill>
                <a:uFillTx/>
                <a:latin typeface="微软雅黑" panose="020B0503020204020204" pitchFamily="34" charset="-122"/>
                <a:ea typeface="微软雅黑" panose="020B0503020204020204" pitchFamily="34" charset="-122"/>
              </a:rPr>
            </a:fld>
            <a:r>
              <a:rPr lang="en-US" altLang="zh-CN" b="1" dirty="0">
                <a:solidFill>
                  <a:schemeClr val="bg1"/>
                </a:solidFill>
                <a:uFillTx/>
                <a:latin typeface="微软雅黑" panose="020B0503020204020204" pitchFamily="34" charset="-122"/>
                <a:ea typeface="微软雅黑" panose="020B0503020204020204" pitchFamily="34" charset="-122"/>
              </a:rPr>
              <a:t>/18</a:t>
            </a:r>
            <a:endParaRPr lang="en-US" altLang="zh-CN" b="1" dirty="0">
              <a:solidFill>
                <a:schemeClr val="bg1"/>
              </a:solidFill>
              <a:uFillTx/>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39"/>
          <p:cNvSpPr txBox="1"/>
          <p:nvPr/>
        </p:nvSpPr>
        <p:spPr>
          <a:xfrm>
            <a:off x="5534025" y="2155190"/>
            <a:ext cx="4139565" cy="553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0" rIns="0" bIns="0">
            <a:spAutoFit/>
          </a:bodyPr>
          <a:lstStyle>
            <a:defPPr>
              <a:defRPr lang="zh-CN"/>
            </a:defPPr>
            <a:lvl1pPr>
              <a:spcBef>
                <a:spcPct val="20000"/>
              </a:spcBef>
              <a:buFont typeface="Arial" panose="020B0604020202020204" pitchFamily="34" charset="0"/>
              <a:buNone/>
              <a:defRPr sz="3600" b="1" cap="all">
                <a:gradFill>
                  <a:gsLst>
                    <a:gs pos="0">
                      <a:srgbClr val="FBEA8A"/>
                    </a:gs>
                    <a:gs pos="87000">
                      <a:srgbClr val="F8B014"/>
                    </a:gs>
                  </a:gsLst>
                  <a:lin ang="5400000" scaled="0"/>
                </a:gradFill>
                <a:latin typeface="+mn-ea"/>
                <a:cs typeface="+mn-ea"/>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dirty="0">
                <a:latin typeface="微软雅黑" panose="020B0503020204020204" pitchFamily="34" charset="-122"/>
                <a:ea typeface="微软雅黑" panose="020B0503020204020204" pitchFamily="34" charset="-122"/>
                <a:sym typeface="+mn-lt"/>
              </a:rPr>
              <a:t>周峰</a:t>
            </a:r>
            <a:endParaRPr lang="zh-CN" dirty="0">
              <a:latin typeface="微软雅黑" panose="020B0503020204020204" pitchFamily="34" charset="-122"/>
              <a:ea typeface="微软雅黑" panose="020B0503020204020204" pitchFamily="34" charset="-122"/>
              <a:sym typeface="+mn-lt"/>
            </a:endParaRPr>
          </a:p>
        </p:txBody>
      </p:sp>
      <p:sp>
        <p:nvSpPr>
          <p:cNvPr id="42" name="TextBox 13"/>
          <p:cNvSpPr txBox="1"/>
          <p:nvPr/>
        </p:nvSpPr>
        <p:spPr>
          <a:xfrm>
            <a:off x="5534216" y="3137410"/>
            <a:ext cx="5390564" cy="3169285"/>
          </a:xfrm>
          <a:prstGeom prst="rect">
            <a:avLst/>
          </a:prstGeom>
          <a:noFill/>
        </p:spPr>
        <p:txBody>
          <a:bodyPr wrap="square" rtlCol="0">
            <a:spAutoFit/>
          </a:bodyPr>
          <a:lstStyle/>
          <a:p>
            <a:pPr>
              <a:lnSpc>
                <a:spcPct val="200000"/>
              </a:lnSpc>
            </a:pPr>
            <a:r>
              <a:rPr lang="zh-CN" sz="1600" b="1" dirty="0">
                <a:solidFill>
                  <a:schemeClr val="bg1">
                    <a:lumMod val="95000"/>
                  </a:schemeClr>
                </a:solidFill>
                <a:latin typeface="微软雅黑" panose="020B0503020204020204" pitchFamily="34" charset="-122"/>
                <a:ea typeface="微软雅黑" panose="020B0503020204020204" pitchFamily="34" charset="-122"/>
                <a:cs typeface="+mn-ea"/>
                <a:sym typeface="+mn-lt"/>
              </a:rPr>
              <a:t>毕业学院：西北工业大学</a:t>
            </a:r>
            <a:endParaRPr lang="zh-CN" sz="1600" b="1" dirty="0">
              <a:solidFill>
                <a:schemeClr val="bg1">
                  <a:lumMod val="95000"/>
                </a:schemeClr>
              </a:solidFill>
              <a:latin typeface="微软雅黑" panose="020B0503020204020204" pitchFamily="34" charset="-122"/>
              <a:ea typeface="微软雅黑" panose="020B0503020204020204" pitchFamily="34" charset="-122"/>
              <a:cs typeface="+mn-ea"/>
              <a:sym typeface="+mn-lt"/>
            </a:endParaRPr>
          </a:p>
          <a:p>
            <a:pPr>
              <a:lnSpc>
                <a:spcPct val="200000"/>
              </a:lnSpc>
            </a:pPr>
            <a:r>
              <a:rPr lang="zh-CN" sz="1400" b="1" dirty="0">
                <a:solidFill>
                  <a:schemeClr val="bg1">
                    <a:lumMod val="95000"/>
                  </a:schemeClr>
                </a:solidFill>
                <a:latin typeface="微软雅黑" panose="020B0503020204020204" pitchFamily="34" charset="-122"/>
                <a:ea typeface="微软雅黑" panose="020B0503020204020204" pitchFamily="34" charset="-122"/>
                <a:cs typeface="+mn-ea"/>
                <a:sym typeface="+mn-lt"/>
              </a:rPr>
              <a:t>拥有10年WEB前端实战开发经验，多年教学经验。精通HTML5前端等技术，开发过大型BS ERP系统、电商网购物系统，保险系统等项目。曾任职前端工程师、高级 WEB前端开发工程师、Team Leader等职位，对WEB前端一些前沿技术有深入研究，参与项目有中国联通客户关怀系统》《E宠联盟》《中国电信增值服务系统》等，深受客户好评。教学通俗易懂、有亲和力，讲课思路清晰。</a:t>
            </a:r>
            <a:endParaRPr lang="zh-CN" sz="1400" b="1" dirty="0">
              <a:solidFill>
                <a:schemeClr val="bg1">
                  <a:lumMod val="95000"/>
                </a:schemeClr>
              </a:solidFill>
              <a:latin typeface="微软雅黑" panose="020B0503020204020204" pitchFamily="34" charset="-122"/>
              <a:ea typeface="微软雅黑" panose="020B0503020204020204" pitchFamily="34" charset="-122"/>
              <a:cs typeface="+mn-ea"/>
              <a:sym typeface="+mn-lt"/>
            </a:endParaRPr>
          </a:p>
        </p:txBody>
      </p:sp>
      <p:sp>
        <p:nvSpPr>
          <p:cNvPr id="43" name="TextBox 18"/>
          <p:cNvSpPr txBox="1"/>
          <p:nvPr/>
        </p:nvSpPr>
        <p:spPr>
          <a:xfrm>
            <a:off x="5534025" y="2708910"/>
            <a:ext cx="5106670" cy="553085"/>
          </a:xfrm>
          <a:prstGeom prst="rect">
            <a:avLst/>
          </a:prstGeom>
          <a:noFill/>
        </p:spPr>
        <p:txBody>
          <a:bodyPr wrap="square" rtlCol="0">
            <a:spAutoFit/>
          </a:bodyPr>
          <a:lstStyle/>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监督前台项目进程，以及辅导组员实现功能</a:t>
            </a:r>
            <a:endParaRPr lang="zh-CN" altLang="en-US" sz="2000" dirty="0">
              <a:solidFill>
                <a:schemeClr val="bg1"/>
              </a:solidFill>
              <a:latin typeface="微软雅黑" panose="020B0503020204020204" pitchFamily="34" charset="-122"/>
              <a:ea typeface="微软雅黑" panose="020B0503020204020204" pitchFamily="34" charset="-122"/>
              <a:cs typeface="+mn-ea"/>
              <a:sym typeface="+mn-lt"/>
            </a:endParaRPr>
          </a:p>
        </p:txBody>
      </p:sp>
      <p:grpSp>
        <p:nvGrpSpPr>
          <p:cNvPr id="4" name="组合 3"/>
          <p:cNvGrpSpPr/>
          <p:nvPr/>
        </p:nvGrpSpPr>
        <p:grpSpPr>
          <a:xfrm>
            <a:off x="767547" y="2079061"/>
            <a:ext cx="3362720" cy="3359030"/>
            <a:chOff x="7533953" y="2079061"/>
            <a:chExt cx="3362720" cy="3359030"/>
          </a:xfrm>
        </p:grpSpPr>
        <p:sp>
          <p:nvSpPr>
            <p:cNvPr id="16" name="Oval 15"/>
            <p:cNvSpPr/>
            <p:nvPr/>
          </p:nvSpPr>
          <p:spPr>
            <a:xfrm>
              <a:off x="7546739" y="2083609"/>
              <a:ext cx="3349934" cy="3349934"/>
            </a:xfrm>
            <a:prstGeom prst="ellipse">
              <a:avLst/>
            </a:prstGeom>
            <a:noFill/>
            <a:ln w="3175">
              <a:solidFill>
                <a:srgbClr val="F8B2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a typeface="微软雅黑" panose="020B0503020204020204" pitchFamily="34" charset="-122"/>
                <a:cs typeface="+mn-ea"/>
                <a:sym typeface="+mn-lt"/>
              </a:endParaRPr>
            </a:p>
          </p:txBody>
        </p:sp>
        <p:sp>
          <p:nvSpPr>
            <p:cNvPr id="44" name="弧形 43"/>
            <p:cNvSpPr/>
            <p:nvPr/>
          </p:nvSpPr>
          <p:spPr>
            <a:xfrm>
              <a:off x="7533953" y="2079061"/>
              <a:ext cx="3359030" cy="3359030"/>
            </a:xfrm>
            <a:prstGeom prst="arc">
              <a:avLst>
                <a:gd name="adj1" fmla="val 16200000"/>
                <a:gd name="adj2" fmla="val 20164630"/>
              </a:avLst>
            </a:prstGeom>
            <a:ln w="76200">
              <a:solidFill>
                <a:srgbClr val="F8B21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5" name="弧形 44"/>
            <p:cNvSpPr/>
            <p:nvPr/>
          </p:nvSpPr>
          <p:spPr>
            <a:xfrm rot="10237467">
              <a:off x="7533953" y="2079061"/>
              <a:ext cx="3359030" cy="3359030"/>
            </a:xfrm>
            <a:prstGeom prst="arc">
              <a:avLst>
                <a:gd name="adj1" fmla="val 16200000"/>
                <a:gd name="adj2" fmla="val 2016463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pic>
        <p:nvPicPr>
          <p:cNvPr id="5" name="图片占位符 4" descr="C:\Users\lym\Desktop\周峰.jpg周峰"/>
          <p:cNvPicPr>
            <a:picLocks noGrp="1" noChangeAspect="1"/>
          </p:cNvPicPr>
          <p:nvPr>
            <p:ph type="pic" sz="quarter" idx="13"/>
          </p:nvPr>
        </p:nvPicPr>
        <p:blipFill>
          <a:blip r:embed="rId1"/>
          <a:srcRect/>
          <a:stretch>
            <a:fillRect/>
          </a:stretch>
        </p:blipFill>
        <p:spPr>
          <a:xfrm>
            <a:off x="939513" y="2241364"/>
            <a:ext cx="3031490" cy="3034393"/>
          </a:xfrm>
        </p:spPr>
      </p:pic>
      <p:sp>
        <p:nvSpPr>
          <p:cNvPr id="13" name="文本框 12"/>
          <p:cNvSpPr txBox="1"/>
          <p:nvPr/>
        </p:nvSpPr>
        <p:spPr>
          <a:xfrm>
            <a:off x="4208688" y="317922"/>
            <a:ext cx="3758691" cy="553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algn="dist">
              <a:spcBef>
                <a:spcPct val="20000"/>
              </a:spcBef>
              <a:buFont typeface="Arial" panose="020B0604020202020204" pitchFamily="34" charset="0"/>
              <a:buNone/>
              <a:defRPr sz="3600" b="1" cap="all">
                <a:gradFill>
                  <a:gsLst>
                    <a:gs pos="0">
                      <a:srgbClr val="FBEA8A"/>
                    </a:gs>
                    <a:gs pos="87000">
                      <a:srgbClr val="F8B014"/>
                    </a:gs>
                  </a:gsLst>
                  <a:lin ang="5400000" scaled="0"/>
                </a:gradFill>
                <a:latin typeface="+mn-ea"/>
                <a:cs typeface="+mn-ea"/>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ctr"/>
            <a:r>
              <a:rPr lang="zh-CN" altLang="en-US" dirty="0" smtClean="0">
                <a:latin typeface="微软雅黑" panose="020B0503020204020204" pitchFamily="34" charset="-122"/>
                <a:ea typeface="微软雅黑" panose="020B0503020204020204" pitchFamily="34" charset="-122"/>
                <a:sym typeface="Arial" panose="020B0604020202020204" pitchFamily="34" charset="0"/>
              </a:rPr>
              <a:t>指导老师</a:t>
            </a:r>
            <a:endParaRPr lang="zh-CN" altLang="en-US" dirty="0" smtClean="0">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4" name="组合 13"/>
          <p:cNvGrpSpPr/>
          <p:nvPr/>
        </p:nvGrpSpPr>
        <p:grpSpPr>
          <a:xfrm>
            <a:off x="3077391" y="640517"/>
            <a:ext cx="6065788" cy="0"/>
            <a:chOff x="4615664" y="960506"/>
            <a:chExt cx="9102718" cy="0"/>
          </a:xfrm>
        </p:grpSpPr>
        <p:cxnSp>
          <p:nvCxnSpPr>
            <p:cNvPr id="15" name="321"/>
            <p:cNvCxnSpPr/>
            <p:nvPr/>
          </p:nvCxnSpPr>
          <p:spPr bwMode="auto">
            <a:xfrm flipH="1">
              <a:off x="4615664" y="960506"/>
              <a:ext cx="131467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3 22"/>
            <p:cNvCxnSpPr/>
            <p:nvPr/>
          </p:nvCxnSpPr>
          <p:spPr bwMode="auto">
            <a:xfrm flipH="1">
              <a:off x="12403703" y="960506"/>
              <a:ext cx="131467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pic>
        <p:nvPicPr>
          <p:cNvPr id="9" name="图片 8" descr="课工场LOGO（白）"/>
          <p:cNvPicPr>
            <a:picLocks noChangeAspect="1"/>
          </p:cNvPicPr>
          <p:nvPr/>
        </p:nvPicPr>
        <p:blipFill>
          <a:blip r:embed="rId2"/>
          <a:srcRect t="26286" b="31257"/>
          <a:stretch>
            <a:fillRect/>
          </a:stretch>
        </p:blipFill>
        <p:spPr>
          <a:xfrm>
            <a:off x="10640907" y="46567"/>
            <a:ext cx="1433407" cy="629073"/>
          </a:xfrm>
          <a:prstGeom prst="rect">
            <a:avLst/>
          </a:prstGeom>
        </p:spPr>
      </p:pic>
      <p:sp>
        <p:nvSpPr>
          <p:cNvPr id="26" name="灯片编号占位符 25"/>
          <p:cNvSpPr>
            <a:spLocks noGrp="1"/>
          </p:cNvSpPr>
          <p:nvPr>
            <p:ph type="sldNum" sz="quarter" idx="11"/>
          </p:nvPr>
        </p:nvSpPr>
        <p:spPr>
          <a:xfrm>
            <a:off x="10761980" y="6408420"/>
            <a:ext cx="1311910" cy="365125"/>
          </a:xfrm>
        </p:spPr>
        <p:txBody>
          <a:bodyPr/>
          <a:p>
            <a:fld id="{0C913308-F349-4B6D-A68A-DD1791B4A57B}" type="slidenum">
              <a:rPr lang="zh-CN" altLang="en-US" b="1" smtClean="0">
                <a:solidFill>
                  <a:schemeClr val="bg1"/>
                </a:solidFill>
                <a:uFillTx/>
                <a:latin typeface="微软雅黑" panose="020B0503020204020204" pitchFamily="34" charset="-122"/>
                <a:ea typeface="微软雅黑" panose="020B0503020204020204" pitchFamily="34" charset="-122"/>
              </a:rPr>
            </a:fld>
            <a:r>
              <a:rPr lang="en-US" altLang="zh-CN" b="1" dirty="0">
                <a:solidFill>
                  <a:schemeClr val="bg1"/>
                </a:solidFill>
                <a:uFillTx/>
                <a:latin typeface="微软雅黑" panose="020B0503020204020204" pitchFamily="34" charset="-122"/>
                <a:ea typeface="微软雅黑" panose="020B0503020204020204" pitchFamily="34" charset="-122"/>
              </a:rPr>
              <a:t>/18</a:t>
            </a:r>
            <a:endParaRPr lang="en-US" altLang="zh-CN" b="1" dirty="0">
              <a:solidFill>
                <a:schemeClr val="bg1"/>
              </a:solidFill>
              <a:uFillTx/>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39"/>
          <p:cNvSpPr txBox="1"/>
          <p:nvPr/>
        </p:nvSpPr>
        <p:spPr>
          <a:xfrm>
            <a:off x="5534025" y="2155190"/>
            <a:ext cx="4139565" cy="553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0" rIns="0" bIns="0">
            <a:spAutoFit/>
          </a:bodyPr>
          <a:lstStyle>
            <a:defPPr>
              <a:defRPr lang="zh-CN"/>
            </a:defPPr>
            <a:lvl1pPr>
              <a:spcBef>
                <a:spcPct val="20000"/>
              </a:spcBef>
              <a:buFont typeface="Arial" panose="020B0604020202020204" pitchFamily="34" charset="0"/>
              <a:buNone/>
              <a:defRPr sz="3600" b="1" cap="all">
                <a:gradFill>
                  <a:gsLst>
                    <a:gs pos="0">
                      <a:srgbClr val="FBEA8A"/>
                    </a:gs>
                    <a:gs pos="87000">
                      <a:srgbClr val="F8B014"/>
                    </a:gs>
                  </a:gsLst>
                  <a:lin ang="5400000" scaled="0"/>
                </a:gradFill>
                <a:latin typeface="+mn-ea"/>
                <a:cs typeface="+mn-ea"/>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dirty="0">
                <a:latin typeface="微软雅黑" panose="020B0503020204020204" pitchFamily="34" charset="-122"/>
                <a:ea typeface="微软雅黑" panose="020B0503020204020204" pitchFamily="34" charset="-122"/>
                <a:sym typeface="+mn-lt"/>
              </a:rPr>
              <a:t>王皓</a:t>
            </a:r>
            <a:endParaRPr lang="zh-CN" dirty="0">
              <a:latin typeface="微软雅黑" panose="020B0503020204020204" pitchFamily="34" charset="-122"/>
              <a:ea typeface="微软雅黑" panose="020B0503020204020204" pitchFamily="34" charset="-122"/>
              <a:sym typeface="+mn-lt"/>
            </a:endParaRPr>
          </a:p>
        </p:txBody>
      </p:sp>
      <p:sp>
        <p:nvSpPr>
          <p:cNvPr id="42" name="TextBox 13"/>
          <p:cNvSpPr txBox="1"/>
          <p:nvPr/>
        </p:nvSpPr>
        <p:spPr>
          <a:xfrm>
            <a:off x="5562600" y="3873500"/>
            <a:ext cx="6052820" cy="2676525"/>
          </a:xfrm>
          <a:prstGeom prst="rect">
            <a:avLst/>
          </a:prstGeom>
          <a:noFill/>
        </p:spPr>
        <p:txBody>
          <a:bodyPr wrap="square" rtlCol="0">
            <a:spAutoFit/>
          </a:bodyPr>
          <a:lstStyle/>
          <a:p>
            <a:pPr>
              <a:lnSpc>
                <a:spcPct val="200000"/>
              </a:lnSpc>
            </a:pPr>
            <a:r>
              <a:rPr sz="1400" dirty="0">
                <a:solidFill>
                  <a:schemeClr val="bg1">
                    <a:lumMod val="95000"/>
                  </a:schemeClr>
                </a:solidFill>
                <a:latin typeface="微软雅黑" panose="020B0503020204020204" pitchFamily="34" charset="-122"/>
                <a:ea typeface="微软雅黑" panose="020B0503020204020204" pitchFamily="34" charset="-122"/>
                <a:cs typeface="+mn-ea"/>
                <a:sym typeface="+mn-lt"/>
              </a:rPr>
              <a:t>项目经验:拥有丰富的大型软件开发和企业软件架构搭建经验。曾经参与过中国石油、太平洋保险、农业植物保护等项目开发。</a:t>
            </a:r>
            <a:endParaRPr sz="1400" dirty="0">
              <a:solidFill>
                <a:schemeClr val="bg1">
                  <a:lumMod val="95000"/>
                </a:schemeClr>
              </a:solidFill>
              <a:latin typeface="微软雅黑" panose="020B0503020204020204" pitchFamily="34" charset="-122"/>
              <a:ea typeface="微软雅黑" panose="020B0503020204020204" pitchFamily="34" charset="-122"/>
              <a:cs typeface="+mn-ea"/>
              <a:sym typeface="+mn-lt"/>
            </a:endParaRPr>
          </a:p>
          <a:p>
            <a:pPr>
              <a:lnSpc>
                <a:spcPct val="200000"/>
              </a:lnSpc>
            </a:pPr>
            <a:r>
              <a:rPr sz="1400" dirty="0">
                <a:solidFill>
                  <a:schemeClr val="bg1">
                    <a:lumMod val="95000"/>
                  </a:schemeClr>
                </a:solidFill>
                <a:latin typeface="微软雅黑" panose="020B0503020204020204" pitchFamily="34" charset="-122"/>
                <a:ea typeface="微软雅黑" panose="020B0503020204020204" pitchFamily="34" charset="-122"/>
                <a:cs typeface="+mn-ea"/>
                <a:sym typeface="+mn-lt"/>
              </a:rPr>
              <a:t>擅长技术:精通Java语言，掌握Java核心思想和JavaEE设计模式;理解面向对象的设计思想和MVC设计模式;精通Struts2,Hibernate,Spring等企业级框架,善于完成企业级构架设计和搭建;理解数据库理论,掌握Oracle,MySQL等数据库和SQL语句</a:t>
            </a:r>
            <a:endParaRPr sz="1400" dirty="0">
              <a:solidFill>
                <a:schemeClr val="bg1">
                  <a:lumMod val="95000"/>
                </a:schemeClr>
              </a:solidFill>
              <a:latin typeface="微软雅黑" panose="020B0503020204020204" pitchFamily="34" charset="-122"/>
              <a:ea typeface="微软雅黑" panose="020B0503020204020204" pitchFamily="34" charset="-122"/>
              <a:cs typeface="+mn-ea"/>
              <a:sym typeface="+mn-lt"/>
            </a:endParaRPr>
          </a:p>
        </p:txBody>
      </p:sp>
      <p:sp>
        <p:nvSpPr>
          <p:cNvPr id="43" name="TextBox 18"/>
          <p:cNvSpPr txBox="1"/>
          <p:nvPr/>
        </p:nvSpPr>
        <p:spPr>
          <a:xfrm>
            <a:off x="5534025" y="2665095"/>
            <a:ext cx="5106670" cy="1198880"/>
          </a:xfrm>
          <a:prstGeom prst="rect">
            <a:avLst/>
          </a:prstGeom>
          <a:noFill/>
        </p:spPr>
        <p:txBody>
          <a:bodyPr wrap="square" rtlCol="0">
            <a:spAutoFit/>
          </a:bodyPr>
          <a:lstStyle/>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监督后台项目进程，以及辅导组员实现功能</a:t>
            </a:r>
            <a:endParaRPr lang="zh-CN" altLang="en-US" sz="2400" dirty="0">
              <a:solidFill>
                <a:schemeClr val="bg1"/>
              </a:solidFill>
              <a:latin typeface="微软雅黑" panose="020B0503020204020204" pitchFamily="34" charset="-122"/>
              <a:ea typeface="微软雅黑" panose="020B0503020204020204" pitchFamily="34" charset="-122"/>
              <a:cs typeface="+mn-ea"/>
              <a:sym typeface="+mn-lt"/>
            </a:endParaRPr>
          </a:p>
        </p:txBody>
      </p:sp>
      <p:grpSp>
        <p:nvGrpSpPr>
          <p:cNvPr id="4" name="组合 3"/>
          <p:cNvGrpSpPr/>
          <p:nvPr/>
        </p:nvGrpSpPr>
        <p:grpSpPr>
          <a:xfrm>
            <a:off x="767547" y="2079061"/>
            <a:ext cx="3362720" cy="3359030"/>
            <a:chOff x="7533953" y="2079061"/>
            <a:chExt cx="3362720" cy="3359030"/>
          </a:xfrm>
        </p:grpSpPr>
        <p:sp>
          <p:nvSpPr>
            <p:cNvPr id="16" name="Oval 15"/>
            <p:cNvSpPr/>
            <p:nvPr/>
          </p:nvSpPr>
          <p:spPr>
            <a:xfrm>
              <a:off x="7546739" y="2083609"/>
              <a:ext cx="3349934" cy="3349934"/>
            </a:xfrm>
            <a:prstGeom prst="ellipse">
              <a:avLst/>
            </a:prstGeom>
            <a:noFill/>
            <a:ln w="3175">
              <a:solidFill>
                <a:srgbClr val="F8B2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a typeface="微软雅黑" panose="020B0503020204020204" pitchFamily="34" charset="-122"/>
                <a:cs typeface="+mn-ea"/>
                <a:sym typeface="+mn-lt"/>
              </a:endParaRPr>
            </a:p>
          </p:txBody>
        </p:sp>
        <p:sp>
          <p:nvSpPr>
            <p:cNvPr id="44" name="弧形 43"/>
            <p:cNvSpPr/>
            <p:nvPr/>
          </p:nvSpPr>
          <p:spPr>
            <a:xfrm>
              <a:off x="7533953" y="2079061"/>
              <a:ext cx="3359030" cy="3359030"/>
            </a:xfrm>
            <a:prstGeom prst="arc">
              <a:avLst>
                <a:gd name="adj1" fmla="val 16200000"/>
                <a:gd name="adj2" fmla="val 20164630"/>
              </a:avLst>
            </a:prstGeom>
            <a:ln w="76200">
              <a:solidFill>
                <a:srgbClr val="F8B21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5" name="弧形 44"/>
            <p:cNvSpPr/>
            <p:nvPr/>
          </p:nvSpPr>
          <p:spPr>
            <a:xfrm rot="10237467">
              <a:off x="7533953" y="2079061"/>
              <a:ext cx="3359030" cy="3359030"/>
            </a:xfrm>
            <a:prstGeom prst="arc">
              <a:avLst>
                <a:gd name="adj1" fmla="val 16200000"/>
                <a:gd name="adj2" fmla="val 2016463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pic>
        <p:nvPicPr>
          <p:cNvPr id="5" name="图片占位符 4" descr="C:\Users\lym\Desktop\6e2d0d14617a9189db9f87648331e2a.jpg6e2d0d14617a9189db9f87648331e2a"/>
          <p:cNvPicPr>
            <a:picLocks noGrp="1" noChangeAspect="1"/>
          </p:cNvPicPr>
          <p:nvPr>
            <p:ph type="pic" sz="quarter" idx="13"/>
          </p:nvPr>
        </p:nvPicPr>
        <p:blipFill>
          <a:blip r:embed="rId1"/>
          <a:srcRect/>
          <a:stretch>
            <a:fillRect/>
          </a:stretch>
        </p:blipFill>
        <p:spPr>
          <a:xfrm>
            <a:off x="1277968" y="2241364"/>
            <a:ext cx="2354580" cy="3034393"/>
          </a:xfrm>
        </p:spPr>
      </p:pic>
      <p:sp>
        <p:nvSpPr>
          <p:cNvPr id="13" name="文本框 12"/>
          <p:cNvSpPr txBox="1"/>
          <p:nvPr/>
        </p:nvSpPr>
        <p:spPr>
          <a:xfrm>
            <a:off x="4208688" y="317922"/>
            <a:ext cx="3758691" cy="553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algn="dist">
              <a:spcBef>
                <a:spcPct val="20000"/>
              </a:spcBef>
              <a:buFont typeface="Arial" panose="020B0604020202020204" pitchFamily="34" charset="0"/>
              <a:buNone/>
              <a:defRPr sz="3600" b="1" cap="all">
                <a:gradFill>
                  <a:gsLst>
                    <a:gs pos="0">
                      <a:srgbClr val="FBEA8A"/>
                    </a:gs>
                    <a:gs pos="87000">
                      <a:srgbClr val="F8B014"/>
                    </a:gs>
                  </a:gsLst>
                  <a:lin ang="5400000" scaled="0"/>
                </a:gradFill>
                <a:latin typeface="+mn-ea"/>
                <a:cs typeface="+mn-ea"/>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ctr"/>
            <a:r>
              <a:rPr lang="zh-CN" altLang="en-US" dirty="0" smtClean="0">
                <a:latin typeface="微软雅黑" panose="020B0503020204020204" pitchFamily="34" charset="-122"/>
                <a:ea typeface="微软雅黑" panose="020B0503020204020204" pitchFamily="34" charset="-122"/>
                <a:sym typeface="Arial" panose="020B0604020202020204" pitchFamily="34" charset="0"/>
              </a:rPr>
              <a:t>指导老师</a:t>
            </a:r>
            <a:endParaRPr lang="zh-CN" altLang="en-US" dirty="0" smtClean="0">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4" name="组合 13"/>
          <p:cNvGrpSpPr/>
          <p:nvPr/>
        </p:nvGrpSpPr>
        <p:grpSpPr>
          <a:xfrm>
            <a:off x="3077391" y="640517"/>
            <a:ext cx="6065788" cy="0"/>
            <a:chOff x="4615664" y="960506"/>
            <a:chExt cx="9102718" cy="0"/>
          </a:xfrm>
        </p:grpSpPr>
        <p:cxnSp>
          <p:nvCxnSpPr>
            <p:cNvPr id="15" name="321"/>
            <p:cNvCxnSpPr/>
            <p:nvPr/>
          </p:nvCxnSpPr>
          <p:spPr bwMode="auto">
            <a:xfrm flipH="1">
              <a:off x="4615664" y="960506"/>
              <a:ext cx="131467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3 22"/>
            <p:cNvCxnSpPr/>
            <p:nvPr/>
          </p:nvCxnSpPr>
          <p:spPr bwMode="auto">
            <a:xfrm flipH="1">
              <a:off x="12403703" y="960506"/>
              <a:ext cx="131467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pic>
        <p:nvPicPr>
          <p:cNvPr id="9" name="图片 8" descr="课工场LOGO（白）"/>
          <p:cNvPicPr>
            <a:picLocks noChangeAspect="1"/>
          </p:cNvPicPr>
          <p:nvPr/>
        </p:nvPicPr>
        <p:blipFill>
          <a:blip r:embed="rId2"/>
          <a:srcRect t="26286" b="31257"/>
          <a:stretch>
            <a:fillRect/>
          </a:stretch>
        </p:blipFill>
        <p:spPr>
          <a:xfrm>
            <a:off x="10640907" y="46567"/>
            <a:ext cx="1433407" cy="629073"/>
          </a:xfrm>
          <a:prstGeom prst="rect">
            <a:avLst/>
          </a:prstGeom>
        </p:spPr>
      </p:pic>
      <p:sp>
        <p:nvSpPr>
          <p:cNvPr id="26" name="灯片编号占位符 25"/>
          <p:cNvSpPr>
            <a:spLocks noGrp="1"/>
          </p:cNvSpPr>
          <p:nvPr>
            <p:ph type="sldNum" sz="quarter" idx="11"/>
          </p:nvPr>
        </p:nvSpPr>
        <p:spPr>
          <a:xfrm>
            <a:off x="10761980" y="6408420"/>
            <a:ext cx="1311910" cy="365125"/>
          </a:xfrm>
        </p:spPr>
        <p:txBody>
          <a:bodyPr/>
          <a:p>
            <a:fld id="{0C913308-F349-4B6D-A68A-DD1791B4A57B}" type="slidenum">
              <a:rPr lang="zh-CN" altLang="en-US" b="1" smtClean="0">
                <a:solidFill>
                  <a:schemeClr val="bg1"/>
                </a:solidFill>
                <a:uFillTx/>
                <a:latin typeface="微软雅黑" panose="020B0503020204020204" pitchFamily="34" charset="-122"/>
                <a:ea typeface="微软雅黑" panose="020B0503020204020204" pitchFamily="34" charset="-122"/>
              </a:rPr>
            </a:fld>
            <a:r>
              <a:rPr lang="en-US" altLang="zh-CN" b="1" dirty="0">
                <a:solidFill>
                  <a:schemeClr val="bg1"/>
                </a:solidFill>
                <a:uFillTx/>
                <a:latin typeface="微软雅黑" panose="020B0503020204020204" pitchFamily="34" charset="-122"/>
                <a:ea typeface="微软雅黑" panose="020B0503020204020204" pitchFamily="34" charset="-122"/>
              </a:rPr>
              <a:t>/18</a:t>
            </a:r>
            <a:endParaRPr lang="en-US" altLang="zh-CN" b="1" dirty="0">
              <a:solidFill>
                <a:schemeClr val="bg1"/>
              </a:solidFill>
              <a:uFillTx/>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0561" y="3433753"/>
            <a:ext cx="3230880" cy="1014730"/>
          </a:xfrm>
          <a:prstGeom prst="rect">
            <a:avLst/>
          </a:prstGeom>
          <a:noFill/>
        </p:spPr>
        <p:txBody>
          <a:bodyPr wrap="non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prstClr val="white"/>
                </a:solidFill>
                <a:effectLst/>
                <a:uLnTx/>
                <a:uFillTx/>
                <a:latin typeface="+mn-ea"/>
                <a:cs typeface="+mn-ea"/>
              </a:rPr>
              <a:t>项目介绍</a:t>
            </a:r>
            <a:endParaRPr kumimoji="0" lang="zh-CN" altLang="en-US" sz="6000" b="1" i="0" u="none" strike="noStrike" kern="1200" cap="none" spc="0" normalizeH="0" baseline="0" noProof="0" dirty="0">
              <a:ln>
                <a:noFill/>
              </a:ln>
              <a:solidFill>
                <a:prstClr val="white"/>
              </a:solidFill>
              <a:effectLst/>
              <a:uLnTx/>
              <a:uFillTx/>
              <a:latin typeface="+mn-ea"/>
              <a:cs typeface="+mn-ea"/>
            </a:endParaRPr>
          </a:p>
        </p:txBody>
      </p:sp>
      <p:sp>
        <p:nvSpPr>
          <p:cNvPr id="4" name="椭圆 3"/>
          <p:cNvSpPr/>
          <p:nvPr/>
        </p:nvSpPr>
        <p:spPr>
          <a:xfrm>
            <a:off x="5391149" y="1788260"/>
            <a:ext cx="1409702" cy="1409700"/>
          </a:xfrm>
          <a:prstGeom prst="ellipse">
            <a:avLst/>
          </a:prstGeom>
          <a:solidFill>
            <a:srgbClr val="F0C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0" normalizeH="0" baseline="0" noProof="0" dirty="0">
                <a:ln>
                  <a:noFill/>
                </a:ln>
                <a:solidFill>
                  <a:prstClr val="white"/>
                </a:solidFill>
                <a:effectLst/>
                <a:uLnTx/>
                <a:uFillTx/>
                <a:latin typeface="Agency FB" panose="020B0503020202020204" pitchFamily="34" charset="0"/>
                <a:cs typeface="+mn-ea"/>
              </a:rPr>
              <a:t>02</a:t>
            </a:r>
            <a:endParaRPr kumimoji="0" lang="zh-CN" altLang="en-US" sz="6000" b="0" i="0" u="none" strike="noStrike" kern="1200" cap="none" spc="0" normalizeH="0" baseline="0" noProof="0" dirty="0">
              <a:ln>
                <a:noFill/>
              </a:ln>
              <a:solidFill>
                <a:prstClr val="white"/>
              </a:solidFill>
              <a:effectLst/>
              <a:uLnTx/>
              <a:uFillTx/>
              <a:latin typeface="Agency FB" panose="020B0503020202020204" pitchFamily="34" charset="0"/>
              <a:cs typeface="+mn-ea"/>
            </a:endParaRPr>
          </a:p>
        </p:txBody>
      </p:sp>
      <p:pic>
        <p:nvPicPr>
          <p:cNvPr id="9" name="图片 8" descr="课工场LOGO（白）"/>
          <p:cNvPicPr>
            <a:picLocks noChangeAspect="1"/>
          </p:cNvPicPr>
          <p:nvPr/>
        </p:nvPicPr>
        <p:blipFill>
          <a:blip r:embed="rId1"/>
          <a:srcRect t="26286" b="31257"/>
          <a:stretch>
            <a:fillRect/>
          </a:stretch>
        </p:blipFill>
        <p:spPr>
          <a:xfrm>
            <a:off x="10640907" y="46567"/>
            <a:ext cx="1433407" cy="629073"/>
          </a:xfrm>
          <a:prstGeom prst="rect">
            <a:avLst/>
          </a:prstGeom>
        </p:spPr>
      </p:pic>
      <p:sp>
        <p:nvSpPr>
          <p:cNvPr id="26" name="灯片编号占位符 25"/>
          <p:cNvSpPr>
            <a:spLocks noGrp="1"/>
          </p:cNvSpPr>
          <p:nvPr>
            <p:ph type="sldNum" sz="quarter" idx="11"/>
          </p:nvPr>
        </p:nvSpPr>
        <p:spPr>
          <a:xfrm>
            <a:off x="10761980" y="6408420"/>
            <a:ext cx="1311910" cy="365125"/>
          </a:xfrm>
        </p:spPr>
        <p:txBody>
          <a:bodyPr/>
          <a:p>
            <a:fld id="{0C913308-F349-4B6D-A68A-DD1791B4A57B}" type="slidenum">
              <a:rPr lang="zh-CN" altLang="en-US" b="1" smtClean="0">
                <a:solidFill>
                  <a:schemeClr val="bg1"/>
                </a:solidFill>
                <a:uFillTx/>
                <a:latin typeface="微软雅黑" panose="020B0503020204020204" pitchFamily="34" charset="-122"/>
                <a:ea typeface="微软雅黑" panose="020B0503020204020204" pitchFamily="34" charset="-122"/>
              </a:rPr>
            </a:fld>
            <a:r>
              <a:rPr lang="en-US" altLang="zh-CN" b="1" dirty="0">
                <a:solidFill>
                  <a:schemeClr val="bg1"/>
                </a:solidFill>
                <a:uFillTx/>
                <a:latin typeface="微软雅黑" panose="020B0503020204020204" pitchFamily="34" charset="-122"/>
                <a:ea typeface="微软雅黑" panose="020B0503020204020204" pitchFamily="34" charset="-122"/>
              </a:rPr>
              <a:t>/18</a:t>
            </a:r>
            <a:endParaRPr lang="en-US" altLang="zh-CN" b="1" dirty="0">
              <a:solidFill>
                <a:schemeClr val="bg1"/>
              </a:solidFill>
              <a:uFillTx/>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5v0vevt">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1941</Words>
  <Application>WPS 演示</Application>
  <PresentationFormat>宽屏</PresentationFormat>
  <Paragraphs>217</Paragraphs>
  <Slides>18</Slides>
  <Notes>13</Notes>
  <HiddenSlides>0</HiddenSlides>
  <MMClips>0</MMClips>
  <ScaleCrop>false</ScaleCrop>
  <HeadingPairs>
    <vt:vector size="8" baseType="variant">
      <vt:variant>
        <vt:lpstr>已用的字体</vt:lpstr>
      </vt:variant>
      <vt:variant>
        <vt:i4>12</vt:i4>
      </vt:variant>
      <vt:variant>
        <vt:lpstr>主题</vt:lpstr>
      </vt:variant>
      <vt:variant>
        <vt:i4>2</vt:i4>
      </vt:variant>
      <vt:variant>
        <vt:lpstr>嵌入 OLE 服务器</vt:lpstr>
      </vt:variant>
      <vt:variant>
        <vt:i4>1</vt:i4>
      </vt:variant>
      <vt:variant>
        <vt:lpstr>幻灯片标题</vt:lpstr>
      </vt:variant>
      <vt:variant>
        <vt:i4>18</vt:i4>
      </vt:variant>
    </vt:vector>
  </HeadingPairs>
  <TitlesOfParts>
    <vt:vector size="33" baseType="lpstr">
      <vt:lpstr>Arial</vt:lpstr>
      <vt:lpstr>宋体</vt:lpstr>
      <vt:lpstr>Wingdings</vt:lpstr>
      <vt:lpstr>微软雅黑</vt:lpstr>
      <vt:lpstr>Calibri</vt:lpstr>
      <vt:lpstr>Arial</vt:lpstr>
      <vt:lpstr>Agency FB</vt:lpstr>
      <vt:lpstr>Trebuchet MS</vt:lpstr>
      <vt:lpstr>等线</vt:lpstr>
      <vt:lpstr>Arial Unicode MS</vt:lpstr>
      <vt:lpstr>等线 Light</vt:lpstr>
      <vt:lpstr>Calibri Light</vt:lpstr>
      <vt:lpstr>主题</vt:lpstr>
      <vt:lpstr>Office 主题​​</vt:lpstr>
      <vt:lpstr>Word.Document.8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Trick.</cp:lastModifiedBy>
  <cp:revision>83</cp:revision>
  <dcterms:created xsi:type="dcterms:W3CDTF">2019-05-24T06:29:00Z</dcterms:created>
  <dcterms:modified xsi:type="dcterms:W3CDTF">2020-11-17T03:12:47Z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