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2"/>
  </p:notesMasterIdLst>
  <p:sldIdLst>
    <p:sldId id="404" r:id="rId3"/>
    <p:sldId id="392" r:id="rId4"/>
    <p:sldId id="408" r:id="rId5"/>
    <p:sldId id="416" r:id="rId6"/>
    <p:sldId id="390" r:id="rId7"/>
    <p:sldId id="421" r:id="rId8"/>
    <p:sldId id="393" r:id="rId9"/>
    <p:sldId id="409" r:id="rId10"/>
    <p:sldId id="419" r:id="rId11"/>
    <p:sldId id="418" r:id="rId12"/>
    <p:sldId id="417" r:id="rId13"/>
    <p:sldId id="422" r:id="rId14"/>
    <p:sldId id="423" r:id="rId15"/>
    <p:sldId id="426" r:id="rId16"/>
    <p:sldId id="424" r:id="rId17"/>
    <p:sldId id="425" r:id="rId18"/>
    <p:sldId id="414" r:id="rId19"/>
    <p:sldId id="415" r:id="rId20"/>
    <p:sldId id="36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561"/>
    <a:srgbClr val="FDDA5A"/>
    <a:srgbClr val="F8B219"/>
    <a:srgbClr val="C93A26"/>
    <a:srgbClr val="DB4243"/>
    <a:srgbClr val="D40606"/>
    <a:srgbClr val="AC3036"/>
    <a:srgbClr val="EE0004"/>
    <a:srgbClr val="FF6400"/>
    <a:srgbClr val="FCE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4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00CF547-E198-4BCA-AD24-080C168B4951}" type="datetimeFigureOut">
              <a:rPr lang="zh-CN" altLang="en-US" smtClean="0"/>
              <a:t>2020/11/17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16364A1C-023A-446A-BAD8-BAA1D10562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513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093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22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887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62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932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533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10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76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0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7000349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4"/>
          </p:nvPr>
        </p:nvSpPr>
        <p:spPr>
          <a:xfrm>
            <a:off x="7000349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5"/>
          </p:nvPr>
        </p:nvSpPr>
        <p:spPr>
          <a:xfrm>
            <a:off x="1326171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6"/>
          </p:nvPr>
        </p:nvSpPr>
        <p:spPr>
          <a:xfrm>
            <a:off x="1326171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11D-C56D-43F7-9324-A802D50A1050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E1C3-4C97-4D89-86D4-AB0FC9C35D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31711" y="2234379"/>
            <a:ext cx="3034393" cy="3034393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16000"/>
            <a:ext cx="12192000" cy="5842001"/>
          </a:xfrm>
          <a:prstGeom prst="rect">
            <a:avLst/>
          </a:prstGeom>
          <a:gradFill>
            <a:gsLst>
              <a:gs pos="0">
                <a:srgbClr val="181233">
                  <a:alpha val="0"/>
                </a:srgbClr>
              </a:gs>
              <a:gs pos="100000">
                <a:srgbClr val="18123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2700" kern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571500"/>
            <a:ext cx="12192000" cy="6096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40831" y="5712448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84181" y="5674397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9823" y="6051248"/>
            <a:ext cx="539855" cy="45713"/>
          </a:xfrm>
          <a:prstGeom prst="rect">
            <a:avLst/>
          </a:prstGeom>
          <a:gradFill>
            <a:gsLst>
              <a:gs pos="0">
                <a:srgbClr val="FCEA72"/>
              </a:gs>
              <a:gs pos="80000">
                <a:srgbClr val="F8B21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4119357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  <a:sym typeface="+mn-lt"/>
              </a:rPr>
              <a:t>永不言退 我们是最好的团队</a:t>
            </a:r>
          </a:p>
        </p:txBody>
      </p:sp>
      <p:sp>
        <p:nvSpPr>
          <p:cNvPr id="15" name="矩形 14"/>
          <p:cNvSpPr/>
          <p:nvPr/>
        </p:nvSpPr>
        <p:spPr>
          <a:xfrm>
            <a:off x="3097879" y="4630892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500" dirty="0">
                <a:solidFill>
                  <a:srgbClr val="FFFFFF"/>
                </a:solidFill>
                <a:cs typeface="+mn-ea"/>
                <a:sym typeface="+mn-lt"/>
              </a:rPr>
              <a:t>WE HAVE MADE GREAT ACHIEVEMENTS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763391" y="1812533"/>
            <a:ext cx="2632720" cy="13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765">
              <a:buNone/>
            </a:pPr>
            <a:r>
              <a:rPr lang="zh-CN" altLang="en-US" sz="900" cap="all" spc="3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先人一步，抢滩登陆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4789876" y="1372621"/>
            <a:ext cx="2606235" cy="374579"/>
          </a:xfrm>
          <a:custGeom>
            <a:avLst/>
            <a:gdLst/>
            <a:ahLst/>
            <a:cxnLst/>
            <a:rect l="l" t="t" r="r" b="b"/>
            <a:pathLst>
              <a:path w="2270895" h="326381">
                <a:moveTo>
                  <a:pt x="1496989" y="83270"/>
                </a:moveTo>
                <a:lnTo>
                  <a:pt x="1487836" y="216322"/>
                </a:lnTo>
                <a:lnTo>
                  <a:pt x="1509267" y="216322"/>
                </a:lnTo>
                <a:lnTo>
                  <a:pt x="1500561" y="83270"/>
                </a:lnTo>
                <a:close/>
                <a:moveTo>
                  <a:pt x="567929" y="52239"/>
                </a:moveTo>
                <a:lnTo>
                  <a:pt x="567929" y="274365"/>
                </a:lnTo>
                <a:lnTo>
                  <a:pt x="582663" y="274365"/>
                </a:lnTo>
                <a:cubicBezTo>
                  <a:pt x="585639" y="274365"/>
                  <a:pt x="588206" y="273286"/>
                  <a:pt x="590364" y="271128"/>
                </a:cubicBezTo>
                <a:cubicBezTo>
                  <a:pt x="592522" y="268970"/>
                  <a:pt x="593602" y="266403"/>
                  <a:pt x="593602" y="263426"/>
                </a:cubicBezTo>
                <a:lnTo>
                  <a:pt x="593602" y="63178"/>
                </a:lnTo>
                <a:cubicBezTo>
                  <a:pt x="593602" y="60201"/>
                  <a:pt x="592522" y="57634"/>
                  <a:pt x="590364" y="55476"/>
                </a:cubicBezTo>
                <a:cubicBezTo>
                  <a:pt x="588206" y="53318"/>
                  <a:pt x="585639" y="52239"/>
                  <a:pt x="582663" y="52239"/>
                </a:cubicBezTo>
                <a:close/>
                <a:moveTo>
                  <a:pt x="225029" y="52239"/>
                </a:moveTo>
                <a:lnTo>
                  <a:pt x="225029" y="148680"/>
                </a:lnTo>
                <a:lnTo>
                  <a:pt x="239763" y="148680"/>
                </a:lnTo>
                <a:cubicBezTo>
                  <a:pt x="242739" y="148680"/>
                  <a:pt x="245306" y="147601"/>
                  <a:pt x="247464" y="145443"/>
                </a:cubicBezTo>
                <a:cubicBezTo>
                  <a:pt x="249622" y="143285"/>
                  <a:pt x="250702" y="140717"/>
                  <a:pt x="250702" y="137741"/>
                </a:cubicBezTo>
                <a:lnTo>
                  <a:pt x="250702" y="63178"/>
                </a:lnTo>
                <a:cubicBezTo>
                  <a:pt x="250702" y="60201"/>
                  <a:pt x="249622" y="57634"/>
                  <a:pt x="247464" y="55476"/>
                </a:cubicBezTo>
                <a:cubicBezTo>
                  <a:pt x="245306" y="53318"/>
                  <a:pt x="242739" y="52239"/>
                  <a:pt x="239763" y="52239"/>
                </a:cubicBezTo>
                <a:close/>
                <a:moveTo>
                  <a:pt x="53579" y="52239"/>
                </a:moveTo>
                <a:lnTo>
                  <a:pt x="53579" y="143992"/>
                </a:lnTo>
                <a:lnTo>
                  <a:pt x="68313" y="143992"/>
                </a:lnTo>
                <a:cubicBezTo>
                  <a:pt x="71289" y="143992"/>
                  <a:pt x="73856" y="142913"/>
                  <a:pt x="76014" y="140755"/>
                </a:cubicBezTo>
                <a:cubicBezTo>
                  <a:pt x="78172" y="138597"/>
                  <a:pt x="79251" y="136029"/>
                  <a:pt x="79251" y="133053"/>
                </a:cubicBezTo>
                <a:lnTo>
                  <a:pt x="79251" y="63178"/>
                </a:lnTo>
                <a:cubicBezTo>
                  <a:pt x="79251" y="60201"/>
                  <a:pt x="78172" y="57634"/>
                  <a:pt x="76014" y="55476"/>
                </a:cubicBezTo>
                <a:cubicBezTo>
                  <a:pt x="73856" y="53318"/>
                  <a:pt x="71289" y="52239"/>
                  <a:pt x="68313" y="52239"/>
                </a:cubicBezTo>
                <a:close/>
                <a:moveTo>
                  <a:pt x="402953" y="48890"/>
                </a:moveTo>
                <a:cubicBezTo>
                  <a:pt x="399976" y="48890"/>
                  <a:pt x="397409" y="49969"/>
                  <a:pt x="395251" y="52127"/>
                </a:cubicBezTo>
                <a:cubicBezTo>
                  <a:pt x="393093" y="54285"/>
                  <a:pt x="392014" y="56853"/>
                  <a:pt x="392014" y="59829"/>
                </a:cubicBezTo>
                <a:lnTo>
                  <a:pt x="392014" y="266552"/>
                </a:lnTo>
                <a:cubicBezTo>
                  <a:pt x="392014" y="269528"/>
                  <a:pt x="393093" y="272095"/>
                  <a:pt x="395251" y="274253"/>
                </a:cubicBezTo>
                <a:cubicBezTo>
                  <a:pt x="397409" y="276411"/>
                  <a:pt x="399976" y="277490"/>
                  <a:pt x="402953" y="277490"/>
                </a:cubicBezTo>
                <a:lnTo>
                  <a:pt x="406525" y="277490"/>
                </a:lnTo>
                <a:cubicBezTo>
                  <a:pt x="409501" y="277490"/>
                  <a:pt x="412068" y="276411"/>
                  <a:pt x="414226" y="274253"/>
                </a:cubicBezTo>
                <a:cubicBezTo>
                  <a:pt x="416384" y="272095"/>
                  <a:pt x="417463" y="269528"/>
                  <a:pt x="417463" y="266552"/>
                </a:cubicBezTo>
                <a:lnTo>
                  <a:pt x="417463" y="59829"/>
                </a:lnTo>
                <a:cubicBezTo>
                  <a:pt x="417463" y="56853"/>
                  <a:pt x="416384" y="54285"/>
                  <a:pt x="414226" y="52127"/>
                </a:cubicBezTo>
                <a:cubicBezTo>
                  <a:pt x="412068" y="49969"/>
                  <a:pt x="409501" y="48890"/>
                  <a:pt x="406525" y="48890"/>
                </a:cubicBezTo>
                <a:close/>
                <a:moveTo>
                  <a:pt x="2133601" y="3126"/>
                </a:moveTo>
                <a:lnTo>
                  <a:pt x="2187179" y="3126"/>
                </a:lnTo>
                <a:lnTo>
                  <a:pt x="2187179" y="134392"/>
                </a:lnTo>
                <a:lnTo>
                  <a:pt x="2217317" y="134392"/>
                </a:lnTo>
                <a:lnTo>
                  <a:pt x="2217317" y="3126"/>
                </a:lnTo>
                <a:lnTo>
                  <a:pt x="2270895" y="3126"/>
                </a:lnTo>
                <a:lnTo>
                  <a:pt x="2270895" y="323255"/>
                </a:lnTo>
                <a:lnTo>
                  <a:pt x="2217317" y="323255"/>
                </a:lnTo>
                <a:lnTo>
                  <a:pt x="2217317" y="187970"/>
                </a:lnTo>
                <a:lnTo>
                  <a:pt x="2187179" y="187970"/>
                </a:lnTo>
                <a:lnTo>
                  <a:pt x="2187179" y="323255"/>
                </a:lnTo>
                <a:lnTo>
                  <a:pt x="2133601" y="323255"/>
                </a:lnTo>
                <a:close/>
                <a:moveTo>
                  <a:pt x="1771651" y="3126"/>
                </a:moveTo>
                <a:lnTo>
                  <a:pt x="1815630" y="3126"/>
                </a:lnTo>
                <a:lnTo>
                  <a:pt x="1862287" y="151359"/>
                </a:lnTo>
                <a:lnTo>
                  <a:pt x="1864520" y="151359"/>
                </a:lnTo>
                <a:lnTo>
                  <a:pt x="1864520" y="3126"/>
                </a:lnTo>
                <a:lnTo>
                  <a:pt x="1918098" y="3126"/>
                </a:lnTo>
                <a:lnTo>
                  <a:pt x="1918098" y="323255"/>
                </a:lnTo>
                <a:lnTo>
                  <a:pt x="1875012" y="323255"/>
                </a:lnTo>
                <a:lnTo>
                  <a:pt x="1827015" y="167879"/>
                </a:lnTo>
                <a:lnTo>
                  <a:pt x="1825229" y="167879"/>
                </a:lnTo>
                <a:lnTo>
                  <a:pt x="1825229" y="323255"/>
                </a:lnTo>
                <a:lnTo>
                  <a:pt x="1771651" y="323255"/>
                </a:lnTo>
                <a:close/>
                <a:moveTo>
                  <a:pt x="1595736" y="3126"/>
                </a:moveTo>
                <a:lnTo>
                  <a:pt x="1649314" y="3126"/>
                </a:lnTo>
                <a:lnTo>
                  <a:pt x="1649314" y="266552"/>
                </a:lnTo>
                <a:cubicBezTo>
                  <a:pt x="1649314" y="269528"/>
                  <a:pt x="1650393" y="272095"/>
                  <a:pt x="1652551" y="274253"/>
                </a:cubicBezTo>
                <a:cubicBezTo>
                  <a:pt x="1654709" y="276411"/>
                  <a:pt x="1657277" y="277490"/>
                  <a:pt x="1660253" y="277490"/>
                </a:cubicBezTo>
                <a:lnTo>
                  <a:pt x="1663825" y="277490"/>
                </a:lnTo>
                <a:cubicBezTo>
                  <a:pt x="1666802" y="277490"/>
                  <a:pt x="1669369" y="276411"/>
                  <a:pt x="1671527" y="274253"/>
                </a:cubicBezTo>
                <a:cubicBezTo>
                  <a:pt x="1673685" y="272095"/>
                  <a:pt x="1674764" y="269528"/>
                  <a:pt x="1674764" y="266552"/>
                </a:cubicBezTo>
                <a:lnTo>
                  <a:pt x="1674764" y="3126"/>
                </a:lnTo>
                <a:lnTo>
                  <a:pt x="1728342" y="3126"/>
                </a:lnTo>
                <a:lnTo>
                  <a:pt x="1728342" y="268784"/>
                </a:lnTo>
                <a:cubicBezTo>
                  <a:pt x="1728342" y="284560"/>
                  <a:pt x="1722687" y="298103"/>
                  <a:pt x="1711376" y="309414"/>
                </a:cubicBezTo>
                <a:cubicBezTo>
                  <a:pt x="1700065" y="320725"/>
                  <a:pt x="1686521" y="326381"/>
                  <a:pt x="1670745" y="326381"/>
                </a:cubicBezTo>
                <a:lnTo>
                  <a:pt x="1653333" y="326381"/>
                </a:lnTo>
                <a:cubicBezTo>
                  <a:pt x="1637557" y="326381"/>
                  <a:pt x="1624013" y="320725"/>
                  <a:pt x="1612703" y="309414"/>
                </a:cubicBezTo>
                <a:cubicBezTo>
                  <a:pt x="1601392" y="298103"/>
                  <a:pt x="1595736" y="284560"/>
                  <a:pt x="1595736" y="268784"/>
                </a:cubicBezTo>
                <a:close/>
                <a:moveTo>
                  <a:pt x="1460377" y="3126"/>
                </a:moveTo>
                <a:lnTo>
                  <a:pt x="1536726" y="3126"/>
                </a:lnTo>
                <a:lnTo>
                  <a:pt x="1569989" y="323255"/>
                </a:lnTo>
                <a:lnTo>
                  <a:pt x="1516187" y="323255"/>
                </a:lnTo>
                <a:lnTo>
                  <a:pt x="1512839" y="267445"/>
                </a:lnTo>
                <a:lnTo>
                  <a:pt x="1484487" y="267445"/>
                </a:lnTo>
                <a:lnTo>
                  <a:pt x="1480915" y="323255"/>
                </a:lnTo>
                <a:lnTo>
                  <a:pt x="1426891" y="323255"/>
                </a:lnTo>
                <a:close/>
                <a:moveTo>
                  <a:pt x="1288332" y="3126"/>
                </a:moveTo>
                <a:lnTo>
                  <a:pt x="1341687" y="3126"/>
                </a:lnTo>
                <a:lnTo>
                  <a:pt x="1341687" y="269677"/>
                </a:lnTo>
                <a:lnTo>
                  <a:pt x="1404864" y="269677"/>
                </a:lnTo>
                <a:lnTo>
                  <a:pt x="1404864" y="323255"/>
                </a:lnTo>
                <a:lnTo>
                  <a:pt x="1288332" y="323255"/>
                </a:lnTo>
                <a:close/>
                <a:moveTo>
                  <a:pt x="1019548" y="3126"/>
                </a:moveTo>
                <a:lnTo>
                  <a:pt x="1150368" y="3126"/>
                </a:lnTo>
                <a:lnTo>
                  <a:pt x="1150368" y="56704"/>
                </a:lnTo>
                <a:lnTo>
                  <a:pt x="1111524" y="56704"/>
                </a:lnTo>
                <a:lnTo>
                  <a:pt x="1111524" y="323255"/>
                </a:lnTo>
                <a:lnTo>
                  <a:pt x="1057946" y="323255"/>
                </a:lnTo>
                <a:lnTo>
                  <a:pt x="1057946" y="57566"/>
                </a:lnTo>
                <a:lnTo>
                  <a:pt x="1045587" y="57566"/>
                </a:lnTo>
                <a:lnTo>
                  <a:pt x="1045587" y="56704"/>
                </a:lnTo>
                <a:lnTo>
                  <a:pt x="1019548" y="56704"/>
                </a:lnTo>
                <a:close/>
                <a:moveTo>
                  <a:pt x="681336" y="3126"/>
                </a:moveTo>
                <a:lnTo>
                  <a:pt x="734914" y="3126"/>
                </a:lnTo>
                <a:lnTo>
                  <a:pt x="734914" y="266552"/>
                </a:lnTo>
                <a:cubicBezTo>
                  <a:pt x="734914" y="269528"/>
                  <a:pt x="735993" y="272095"/>
                  <a:pt x="738151" y="274253"/>
                </a:cubicBezTo>
                <a:cubicBezTo>
                  <a:pt x="740309" y="276411"/>
                  <a:pt x="742876" y="277490"/>
                  <a:pt x="745853" y="277490"/>
                </a:cubicBezTo>
                <a:lnTo>
                  <a:pt x="749425" y="277490"/>
                </a:lnTo>
                <a:cubicBezTo>
                  <a:pt x="752401" y="277490"/>
                  <a:pt x="754968" y="276411"/>
                  <a:pt x="757126" y="274253"/>
                </a:cubicBezTo>
                <a:cubicBezTo>
                  <a:pt x="759284" y="272095"/>
                  <a:pt x="760363" y="269528"/>
                  <a:pt x="760363" y="266552"/>
                </a:cubicBezTo>
                <a:lnTo>
                  <a:pt x="760363" y="3126"/>
                </a:lnTo>
                <a:lnTo>
                  <a:pt x="813942" y="3126"/>
                </a:lnTo>
                <a:lnTo>
                  <a:pt x="813942" y="268784"/>
                </a:lnTo>
                <a:cubicBezTo>
                  <a:pt x="813942" y="284560"/>
                  <a:pt x="808286" y="298103"/>
                  <a:pt x="796975" y="309414"/>
                </a:cubicBezTo>
                <a:cubicBezTo>
                  <a:pt x="785664" y="320725"/>
                  <a:pt x="772121" y="326381"/>
                  <a:pt x="756345" y="326381"/>
                </a:cubicBezTo>
                <a:lnTo>
                  <a:pt x="738932" y="326381"/>
                </a:lnTo>
                <a:cubicBezTo>
                  <a:pt x="723156" y="326381"/>
                  <a:pt x="709613" y="320725"/>
                  <a:pt x="698302" y="309414"/>
                </a:cubicBezTo>
                <a:cubicBezTo>
                  <a:pt x="686991" y="298103"/>
                  <a:pt x="681336" y="284560"/>
                  <a:pt x="681336" y="268784"/>
                </a:cubicBezTo>
                <a:close/>
                <a:moveTo>
                  <a:pt x="514351" y="3126"/>
                </a:moveTo>
                <a:lnTo>
                  <a:pt x="589360" y="3126"/>
                </a:lnTo>
                <a:cubicBezTo>
                  <a:pt x="605136" y="3126"/>
                  <a:pt x="618679" y="8781"/>
                  <a:pt x="629990" y="20092"/>
                </a:cubicBezTo>
                <a:cubicBezTo>
                  <a:pt x="641301" y="31403"/>
                  <a:pt x="646956" y="44947"/>
                  <a:pt x="646956" y="60722"/>
                </a:cubicBezTo>
                <a:lnTo>
                  <a:pt x="646956" y="265659"/>
                </a:lnTo>
                <a:cubicBezTo>
                  <a:pt x="646956" y="281434"/>
                  <a:pt x="641301" y="294978"/>
                  <a:pt x="629990" y="306289"/>
                </a:cubicBezTo>
                <a:cubicBezTo>
                  <a:pt x="618679" y="317600"/>
                  <a:pt x="605136" y="323255"/>
                  <a:pt x="589360" y="323255"/>
                </a:cubicBezTo>
                <a:lnTo>
                  <a:pt x="514351" y="323255"/>
                </a:lnTo>
                <a:close/>
                <a:moveTo>
                  <a:pt x="171450" y="3126"/>
                </a:moveTo>
                <a:lnTo>
                  <a:pt x="246460" y="3126"/>
                </a:lnTo>
                <a:cubicBezTo>
                  <a:pt x="262236" y="3126"/>
                  <a:pt x="275779" y="8781"/>
                  <a:pt x="287090" y="20092"/>
                </a:cubicBezTo>
                <a:cubicBezTo>
                  <a:pt x="298401" y="31403"/>
                  <a:pt x="304056" y="44947"/>
                  <a:pt x="304056" y="60722"/>
                </a:cubicBezTo>
                <a:lnTo>
                  <a:pt x="304056" y="151805"/>
                </a:lnTo>
                <a:cubicBezTo>
                  <a:pt x="304056" y="162372"/>
                  <a:pt x="300410" y="171562"/>
                  <a:pt x="293117" y="179376"/>
                </a:cubicBezTo>
                <a:cubicBezTo>
                  <a:pt x="285825" y="187189"/>
                  <a:pt x="276225" y="191096"/>
                  <a:pt x="264319" y="191096"/>
                </a:cubicBezTo>
                <a:lnTo>
                  <a:pt x="310530" y="323255"/>
                </a:lnTo>
                <a:lnTo>
                  <a:pt x="260301" y="323255"/>
                </a:lnTo>
                <a:lnTo>
                  <a:pt x="227261" y="202928"/>
                </a:lnTo>
                <a:lnTo>
                  <a:pt x="223243" y="202928"/>
                </a:lnTo>
                <a:lnTo>
                  <a:pt x="223243" y="323255"/>
                </a:lnTo>
                <a:lnTo>
                  <a:pt x="171450" y="323255"/>
                </a:lnTo>
                <a:close/>
                <a:moveTo>
                  <a:pt x="0" y="3126"/>
                </a:moveTo>
                <a:lnTo>
                  <a:pt x="6475" y="3126"/>
                </a:lnTo>
                <a:lnTo>
                  <a:pt x="22548" y="3126"/>
                </a:lnTo>
                <a:lnTo>
                  <a:pt x="75010" y="3126"/>
                </a:lnTo>
                <a:cubicBezTo>
                  <a:pt x="90786" y="3126"/>
                  <a:pt x="104329" y="8781"/>
                  <a:pt x="115640" y="20092"/>
                </a:cubicBezTo>
                <a:cubicBezTo>
                  <a:pt x="126951" y="31403"/>
                  <a:pt x="132606" y="44947"/>
                  <a:pt x="132606" y="60722"/>
                </a:cubicBezTo>
                <a:lnTo>
                  <a:pt x="132606" y="135285"/>
                </a:lnTo>
                <a:cubicBezTo>
                  <a:pt x="132606" y="151061"/>
                  <a:pt x="126951" y="164604"/>
                  <a:pt x="115640" y="175915"/>
                </a:cubicBezTo>
                <a:cubicBezTo>
                  <a:pt x="104329" y="187226"/>
                  <a:pt x="90786" y="192882"/>
                  <a:pt x="75010" y="192882"/>
                </a:cubicBezTo>
                <a:lnTo>
                  <a:pt x="53579" y="192882"/>
                </a:lnTo>
                <a:lnTo>
                  <a:pt x="53579" y="323255"/>
                </a:lnTo>
                <a:lnTo>
                  <a:pt x="0" y="323255"/>
                </a:lnTo>
                <a:lnTo>
                  <a:pt x="0" y="20985"/>
                </a:lnTo>
                <a:lnTo>
                  <a:pt x="0" y="9600"/>
                </a:lnTo>
                <a:close/>
                <a:moveTo>
                  <a:pt x="2015283" y="0"/>
                </a:moveTo>
                <a:lnTo>
                  <a:pt x="2032695" y="0"/>
                </a:lnTo>
                <a:cubicBezTo>
                  <a:pt x="2048471" y="0"/>
                  <a:pt x="2062015" y="5656"/>
                  <a:pt x="2073326" y="16967"/>
                </a:cubicBezTo>
                <a:cubicBezTo>
                  <a:pt x="2084636" y="28278"/>
                  <a:pt x="2090292" y="41821"/>
                  <a:pt x="2090292" y="57597"/>
                </a:cubicBezTo>
                <a:lnTo>
                  <a:pt x="2090292" y="101576"/>
                </a:lnTo>
                <a:lnTo>
                  <a:pt x="2036714" y="109836"/>
                </a:lnTo>
                <a:lnTo>
                  <a:pt x="2036714" y="59829"/>
                </a:lnTo>
                <a:cubicBezTo>
                  <a:pt x="2036714" y="56853"/>
                  <a:pt x="2035635" y="54285"/>
                  <a:pt x="2033477" y="52127"/>
                </a:cubicBezTo>
                <a:cubicBezTo>
                  <a:pt x="2031319" y="49969"/>
                  <a:pt x="2028751" y="48890"/>
                  <a:pt x="2025775" y="48890"/>
                </a:cubicBezTo>
                <a:lnTo>
                  <a:pt x="2022203" y="48890"/>
                </a:lnTo>
                <a:cubicBezTo>
                  <a:pt x="2019226" y="48890"/>
                  <a:pt x="2016659" y="49969"/>
                  <a:pt x="2014501" y="52127"/>
                </a:cubicBezTo>
                <a:cubicBezTo>
                  <a:pt x="2012343" y="54285"/>
                  <a:pt x="2011264" y="56853"/>
                  <a:pt x="2011264" y="59829"/>
                </a:cubicBezTo>
                <a:lnTo>
                  <a:pt x="2011264" y="266552"/>
                </a:lnTo>
                <a:cubicBezTo>
                  <a:pt x="2011264" y="269528"/>
                  <a:pt x="2012343" y="272095"/>
                  <a:pt x="2014501" y="274253"/>
                </a:cubicBezTo>
                <a:cubicBezTo>
                  <a:pt x="2016659" y="276411"/>
                  <a:pt x="2019226" y="277490"/>
                  <a:pt x="2022203" y="277490"/>
                </a:cubicBezTo>
                <a:lnTo>
                  <a:pt x="2025775" y="277490"/>
                </a:lnTo>
                <a:cubicBezTo>
                  <a:pt x="2028751" y="277490"/>
                  <a:pt x="2031319" y="276411"/>
                  <a:pt x="2033477" y="274253"/>
                </a:cubicBezTo>
                <a:cubicBezTo>
                  <a:pt x="2035635" y="272095"/>
                  <a:pt x="2036714" y="269528"/>
                  <a:pt x="2036714" y="266552"/>
                </a:cubicBezTo>
                <a:lnTo>
                  <a:pt x="2036714" y="197123"/>
                </a:lnTo>
                <a:lnTo>
                  <a:pt x="2090292" y="203821"/>
                </a:lnTo>
                <a:lnTo>
                  <a:pt x="2090292" y="268784"/>
                </a:lnTo>
                <a:cubicBezTo>
                  <a:pt x="2090292" y="284560"/>
                  <a:pt x="2084636" y="298103"/>
                  <a:pt x="2073326" y="309414"/>
                </a:cubicBezTo>
                <a:cubicBezTo>
                  <a:pt x="2062015" y="320725"/>
                  <a:pt x="2048471" y="326381"/>
                  <a:pt x="2032695" y="326381"/>
                </a:cubicBezTo>
                <a:lnTo>
                  <a:pt x="2015283" y="326381"/>
                </a:lnTo>
                <a:cubicBezTo>
                  <a:pt x="1999507" y="326381"/>
                  <a:pt x="1985963" y="320725"/>
                  <a:pt x="1974652" y="309414"/>
                </a:cubicBezTo>
                <a:cubicBezTo>
                  <a:pt x="1963342" y="298103"/>
                  <a:pt x="1957686" y="284560"/>
                  <a:pt x="1957686" y="268784"/>
                </a:cubicBezTo>
                <a:lnTo>
                  <a:pt x="1957686" y="57597"/>
                </a:lnTo>
                <a:cubicBezTo>
                  <a:pt x="1957686" y="41821"/>
                  <a:pt x="1963342" y="28278"/>
                  <a:pt x="1974652" y="16967"/>
                </a:cubicBezTo>
                <a:cubicBezTo>
                  <a:pt x="1985963" y="5656"/>
                  <a:pt x="1999507" y="0"/>
                  <a:pt x="2015283" y="0"/>
                </a:cubicBezTo>
                <a:close/>
                <a:moveTo>
                  <a:pt x="910382" y="0"/>
                </a:moveTo>
                <a:lnTo>
                  <a:pt x="927795" y="0"/>
                </a:lnTo>
                <a:cubicBezTo>
                  <a:pt x="943571" y="0"/>
                  <a:pt x="957114" y="5656"/>
                  <a:pt x="968425" y="16967"/>
                </a:cubicBezTo>
                <a:cubicBezTo>
                  <a:pt x="979736" y="28278"/>
                  <a:pt x="985392" y="41821"/>
                  <a:pt x="985392" y="57597"/>
                </a:cubicBezTo>
                <a:lnTo>
                  <a:pt x="985392" y="101576"/>
                </a:lnTo>
                <a:lnTo>
                  <a:pt x="931813" y="109836"/>
                </a:lnTo>
                <a:lnTo>
                  <a:pt x="931813" y="59829"/>
                </a:lnTo>
                <a:cubicBezTo>
                  <a:pt x="931813" y="56853"/>
                  <a:pt x="930734" y="54285"/>
                  <a:pt x="928576" y="52127"/>
                </a:cubicBezTo>
                <a:cubicBezTo>
                  <a:pt x="926418" y="49969"/>
                  <a:pt x="923851" y="48890"/>
                  <a:pt x="920875" y="48890"/>
                </a:cubicBezTo>
                <a:lnTo>
                  <a:pt x="917303" y="48890"/>
                </a:lnTo>
                <a:cubicBezTo>
                  <a:pt x="914326" y="48890"/>
                  <a:pt x="911759" y="49969"/>
                  <a:pt x="909601" y="52127"/>
                </a:cubicBezTo>
                <a:cubicBezTo>
                  <a:pt x="907443" y="54285"/>
                  <a:pt x="906364" y="56853"/>
                  <a:pt x="906364" y="59829"/>
                </a:cubicBezTo>
                <a:lnTo>
                  <a:pt x="906364" y="266552"/>
                </a:lnTo>
                <a:cubicBezTo>
                  <a:pt x="906364" y="269528"/>
                  <a:pt x="907443" y="272095"/>
                  <a:pt x="909601" y="274253"/>
                </a:cubicBezTo>
                <a:cubicBezTo>
                  <a:pt x="911759" y="276411"/>
                  <a:pt x="914326" y="277490"/>
                  <a:pt x="917303" y="277490"/>
                </a:cubicBezTo>
                <a:lnTo>
                  <a:pt x="920875" y="277490"/>
                </a:lnTo>
                <a:cubicBezTo>
                  <a:pt x="923851" y="277490"/>
                  <a:pt x="926418" y="276411"/>
                  <a:pt x="928576" y="274253"/>
                </a:cubicBezTo>
                <a:cubicBezTo>
                  <a:pt x="930734" y="272095"/>
                  <a:pt x="931813" y="269528"/>
                  <a:pt x="931813" y="266552"/>
                </a:cubicBezTo>
                <a:lnTo>
                  <a:pt x="931813" y="197123"/>
                </a:lnTo>
                <a:lnTo>
                  <a:pt x="985392" y="203821"/>
                </a:lnTo>
                <a:lnTo>
                  <a:pt x="985392" y="268784"/>
                </a:lnTo>
                <a:cubicBezTo>
                  <a:pt x="985392" y="284560"/>
                  <a:pt x="979736" y="298103"/>
                  <a:pt x="968425" y="309414"/>
                </a:cubicBezTo>
                <a:cubicBezTo>
                  <a:pt x="957114" y="320725"/>
                  <a:pt x="943571" y="326381"/>
                  <a:pt x="927795" y="326381"/>
                </a:cubicBezTo>
                <a:lnTo>
                  <a:pt x="910382" y="326381"/>
                </a:lnTo>
                <a:cubicBezTo>
                  <a:pt x="894606" y="326381"/>
                  <a:pt x="881063" y="320725"/>
                  <a:pt x="869752" y="309414"/>
                </a:cubicBezTo>
                <a:cubicBezTo>
                  <a:pt x="858441" y="298103"/>
                  <a:pt x="852786" y="284560"/>
                  <a:pt x="852786" y="268784"/>
                </a:cubicBezTo>
                <a:lnTo>
                  <a:pt x="852786" y="57597"/>
                </a:lnTo>
                <a:cubicBezTo>
                  <a:pt x="852786" y="41821"/>
                  <a:pt x="858441" y="28278"/>
                  <a:pt x="869752" y="16967"/>
                </a:cubicBezTo>
                <a:cubicBezTo>
                  <a:pt x="881063" y="5656"/>
                  <a:pt x="894606" y="0"/>
                  <a:pt x="910382" y="0"/>
                </a:cubicBezTo>
                <a:close/>
                <a:moveTo>
                  <a:pt x="396032" y="0"/>
                </a:moveTo>
                <a:lnTo>
                  <a:pt x="413445" y="0"/>
                </a:lnTo>
                <a:cubicBezTo>
                  <a:pt x="429221" y="0"/>
                  <a:pt x="442764" y="5656"/>
                  <a:pt x="454075" y="16967"/>
                </a:cubicBezTo>
                <a:cubicBezTo>
                  <a:pt x="465386" y="28278"/>
                  <a:pt x="471042" y="41821"/>
                  <a:pt x="471042" y="57597"/>
                </a:cubicBezTo>
                <a:lnTo>
                  <a:pt x="471042" y="268784"/>
                </a:lnTo>
                <a:cubicBezTo>
                  <a:pt x="471042" y="284560"/>
                  <a:pt x="465386" y="298103"/>
                  <a:pt x="454075" y="309414"/>
                </a:cubicBezTo>
                <a:cubicBezTo>
                  <a:pt x="442764" y="320725"/>
                  <a:pt x="429221" y="326381"/>
                  <a:pt x="413445" y="326381"/>
                </a:cubicBezTo>
                <a:lnTo>
                  <a:pt x="396032" y="326381"/>
                </a:lnTo>
                <a:cubicBezTo>
                  <a:pt x="380256" y="326381"/>
                  <a:pt x="366713" y="320725"/>
                  <a:pt x="355402" y="309414"/>
                </a:cubicBezTo>
                <a:cubicBezTo>
                  <a:pt x="344091" y="298103"/>
                  <a:pt x="338436" y="284560"/>
                  <a:pt x="338436" y="268784"/>
                </a:cubicBezTo>
                <a:lnTo>
                  <a:pt x="338436" y="57597"/>
                </a:lnTo>
                <a:cubicBezTo>
                  <a:pt x="338436" y="41821"/>
                  <a:pt x="344091" y="28278"/>
                  <a:pt x="355402" y="16967"/>
                </a:cubicBezTo>
                <a:cubicBezTo>
                  <a:pt x="366713" y="5656"/>
                  <a:pt x="380256" y="0"/>
                  <a:pt x="396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5088255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5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使用技术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FD53109-B5D4-49B6-ADB4-F90766F19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" y="2382852"/>
            <a:ext cx="10342880" cy="254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1399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项目亮点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E74CEC-7B13-4B6E-98CC-6B373FA286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8" y="2587380"/>
            <a:ext cx="11495983" cy="179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267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40298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技术架构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设计思想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0" y="640516"/>
            <a:ext cx="6243891" cy="45719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1B367A-877C-447A-8650-7017A7672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1400187"/>
            <a:ext cx="10170361" cy="188436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4E8EF4A-7BCA-4E3A-A320-05FD5DFC5FAC}"/>
              </a:ext>
            </a:extLst>
          </p:cNvPr>
          <p:cNvSpPr txBox="1"/>
          <p:nvPr/>
        </p:nvSpPr>
        <p:spPr>
          <a:xfrm>
            <a:off x="1365814" y="3692324"/>
            <a:ext cx="9914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没有一个冬天不可以逾越，没有一个春天不会到来！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年的开始仿佛异常艰难。人们跨越了一个漫长的冬天，去努力拥抱春天的到来。</a:t>
            </a:r>
          </a:p>
          <a:p>
            <a:pPr indent="266700" algn="just"/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回忆过去，展望未来，此次设计围绕“重启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，点亮未来”为主旨，将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分为四个主题进行字形创意设计， “疫情、洪灾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复工、复学”四个主题，重启即回忆，点亮即展望，四个板块将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串成了一份鲜明的时间轴，整体色调活跃明快，寓意着希望，也寓意着新生，每个主题选取事件的代表人物和事物，同时也是为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年疫情、洪灾无私付出的“逆行者”们致以崇高的敬意。</a:t>
            </a:r>
          </a:p>
          <a:p>
            <a:pPr indent="266700" algn="just"/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其实，</a:t>
            </a:r>
            <a:r>
              <a:rPr lang="en-US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2020</a:t>
            </a:r>
            <a:r>
              <a:rPr lang="zh-CN" altLang="zh-CN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无需重启，愿我们奋力向前，用奋斗点亮未来。</a:t>
            </a: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8307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40298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技术架构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设计思想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0" y="640516"/>
            <a:ext cx="6243891" cy="45719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BD162F-1E26-4F5B-AD73-D209D9500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90" y="1582034"/>
            <a:ext cx="5347806" cy="41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435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40298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技术架构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设计思想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0" y="640516"/>
            <a:ext cx="6243891" cy="45719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0841C1-2EF4-471A-82F2-FDA6FC2EA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962" y="1925061"/>
            <a:ext cx="2621336" cy="3007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FDBCEC-34AF-4F7D-9123-4128BBD290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13" y="1925061"/>
            <a:ext cx="2621336" cy="3007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B489A44-828F-471C-B664-12BE2AA962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64" y="1925061"/>
            <a:ext cx="2621336" cy="3007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E4030F-352F-428D-9501-A42AC2003E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5" y="1925061"/>
            <a:ext cx="2621336" cy="3007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6F70BCC-A9E1-4044-ACF6-8AEE5DACE837}"/>
              </a:ext>
            </a:extLst>
          </p:cNvPr>
          <p:cNvSpPr txBox="1"/>
          <p:nvPr/>
        </p:nvSpPr>
        <p:spPr>
          <a:xfrm>
            <a:off x="5686679" y="5421086"/>
            <a:ext cx="375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线稿</a:t>
            </a:r>
          </a:p>
        </p:txBody>
      </p:sp>
    </p:spTree>
    <p:extLst>
      <p:ext uri="{BB962C8B-B14F-4D97-AF65-F5344CB8AC3E}">
        <p14:creationId xmlns:p14="http://schemas.microsoft.com/office/powerpoint/2010/main" val="356797253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91F35"/>
            </a:gs>
            <a:gs pos="77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40298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技术架构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设计思想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0" y="640516"/>
            <a:ext cx="6243891" cy="45719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7CAE4D8-A5EE-4661-8C66-3C8BD84C4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188" y="1846919"/>
            <a:ext cx="2448314" cy="3390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C3D61C5-045C-454E-B882-884257470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244" y="1846917"/>
            <a:ext cx="2448315" cy="3390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E85339-5610-4FFC-ABB3-58B8B368E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2" y="1846919"/>
            <a:ext cx="2448314" cy="3390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B4022FB-29A6-486A-ACD9-1B4329275A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6" y="1846919"/>
            <a:ext cx="2448314" cy="3390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E445BC1-A193-48EA-AD51-3CCF8FB254EC}"/>
              </a:ext>
            </a:extLst>
          </p:cNvPr>
          <p:cNvSpPr txBox="1"/>
          <p:nvPr/>
        </p:nvSpPr>
        <p:spPr>
          <a:xfrm>
            <a:off x="5114486" y="5682343"/>
            <a:ext cx="375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四幅海报</a:t>
            </a:r>
          </a:p>
        </p:txBody>
      </p:sp>
    </p:spTree>
    <p:extLst>
      <p:ext uri="{BB962C8B-B14F-4D97-AF65-F5344CB8AC3E}">
        <p14:creationId xmlns:p14="http://schemas.microsoft.com/office/powerpoint/2010/main" val="62486787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40298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技术架构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设计思想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0" y="640516"/>
            <a:ext cx="6243891" cy="45719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77F8CE-E80A-45E5-BFCC-D9BC6E5DC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23" y="1356584"/>
            <a:ext cx="7553354" cy="3747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628924-D27F-4CC5-AFA3-D9E063EF0A6E}"/>
              </a:ext>
            </a:extLst>
          </p:cNvPr>
          <p:cNvSpPr txBox="1"/>
          <p:nvPr/>
        </p:nvSpPr>
        <p:spPr>
          <a:xfrm>
            <a:off x="5217123" y="5893747"/>
            <a:ext cx="375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整体排版</a:t>
            </a:r>
          </a:p>
        </p:txBody>
      </p:sp>
    </p:spTree>
    <p:extLst>
      <p:ext uri="{BB962C8B-B14F-4D97-AF65-F5344CB8AC3E}">
        <p14:creationId xmlns:p14="http://schemas.microsoft.com/office/powerpoint/2010/main" val="349187667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文档介绍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提交文档内容介绍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66483B-CDCC-4A5F-91AA-535F8657C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311" y="2428875"/>
            <a:ext cx="8181975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878330" y="2138045"/>
            <a:ext cx="8712835" cy="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WATCHING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84181" y="4843182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3288142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永不言退 我们是最好的团队</a:t>
            </a:r>
          </a:p>
        </p:txBody>
      </p:sp>
      <p:sp>
        <p:nvSpPr>
          <p:cNvPr id="15" name="矩形 14"/>
          <p:cNvSpPr/>
          <p:nvPr/>
        </p:nvSpPr>
        <p:spPr>
          <a:xfrm>
            <a:off x="3097879" y="3799677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WE HAVE MADE GREAT ACHIEVEMENTS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4257040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41466" y="4883773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6200000">
            <a:off x="4122954" y="-1287111"/>
            <a:ext cx="4511701" cy="8960879"/>
          </a:xfrm>
          <a:custGeom>
            <a:avLst/>
            <a:gdLst>
              <a:gd name="T0" fmla="*/ 363 w 3907"/>
              <a:gd name="T1" fmla="*/ 0 h 2726"/>
              <a:gd name="T2" fmla="*/ 0 w 3907"/>
              <a:gd name="T3" fmla="*/ 0 h 2726"/>
              <a:gd name="T4" fmla="*/ 0 w 3907"/>
              <a:gd name="T5" fmla="*/ 2726 h 2726"/>
              <a:gd name="T6" fmla="*/ 3907 w 3907"/>
              <a:gd name="T7" fmla="*/ 2726 h 2726"/>
              <a:gd name="T8" fmla="*/ 3907 w 3907"/>
              <a:gd name="T9" fmla="*/ 0 h 2726"/>
              <a:gd name="T10" fmla="*/ 3544 w 3907"/>
              <a:gd name="T11" fmla="*/ 0 h 2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7" h="2726">
                <a:moveTo>
                  <a:pt x="363" y="0"/>
                </a:moveTo>
                <a:lnTo>
                  <a:pt x="0" y="0"/>
                </a:lnTo>
                <a:lnTo>
                  <a:pt x="0" y="2726"/>
                </a:lnTo>
                <a:lnTo>
                  <a:pt x="3907" y="2726"/>
                </a:lnTo>
                <a:lnTo>
                  <a:pt x="3907" y="0"/>
                </a:lnTo>
                <a:lnTo>
                  <a:pt x="3544" y="0"/>
                </a:lnTo>
              </a:path>
            </a:pathLst>
          </a:custGeom>
          <a:noFill/>
          <a:ln w="38100" cap="flat">
            <a:solidFill>
              <a:schemeClr val="bg2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8301" y="1249661"/>
            <a:ext cx="795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01.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81911" y="1353885"/>
            <a:ext cx="2164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728210" y="2630170"/>
            <a:ext cx="3017520" cy="830580"/>
            <a:chOff x="7446" y="3548"/>
            <a:chExt cx="4752" cy="1308"/>
          </a:xfrm>
        </p:grpSpPr>
        <p:sp>
          <p:nvSpPr>
            <p:cNvPr id="12" name="矩形 11"/>
            <p:cNvSpPr/>
            <p:nvPr/>
          </p:nvSpPr>
          <p:spPr>
            <a:xfrm>
              <a:off x="7446" y="3548"/>
              <a:ext cx="1253" cy="1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rPr>
                <a:t>02.</a:t>
              </a:r>
              <a:endPara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90" y="3712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项目介绍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18685" y="3863975"/>
            <a:ext cx="3027045" cy="830580"/>
            <a:chOff x="7431" y="5128"/>
            <a:chExt cx="4767" cy="1308"/>
          </a:xfrm>
        </p:grpSpPr>
        <p:sp>
          <p:nvSpPr>
            <p:cNvPr id="19" name="矩形 18"/>
            <p:cNvSpPr/>
            <p:nvPr/>
          </p:nvSpPr>
          <p:spPr>
            <a:xfrm>
              <a:off x="7431" y="5128"/>
              <a:ext cx="1283" cy="1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rPr>
                <a:t>03.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90" y="5292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文档介绍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39473" y="43748"/>
            <a:ext cx="2769989" cy="6299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+mn-ea"/>
                <a:cs typeface="+mn-ea"/>
              </a:rPr>
              <a:t>目录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cs typeface="+mn-ea"/>
              </a:rPr>
              <a:t>CONTENTS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70609" r="30799"/>
          <a:stretch>
            <a:fillRect/>
          </a:stretch>
        </p:blipFill>
        <p:spPr>
          <a:xfrm>
            <a:off x="3767579" y="5066552"/>
            <a:ext cx="4656842" cy="1791448"/>
          </a:xfrm>
          <a:prstGeom prst="rect">
            <a:avLst/>
          </a:prstGeom>
        </p:spPr>
      </p:pic>
      <p:pic>
        <p:nvPicPr>
          <p:cNvPr id="27" name="图片 26" descr="课工场LOGO（白）"/>
          <p:cNvPicPr>
            <a:picLocks noChangeAspect="1"/>
          </p:cNvPicPr>
          <p:nvPr/>
        </p:nvPicPr>
        <p:blipFill>
          <a:blip r:embed="rId4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8" name="灯片编号占位符 2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7" name="图片 6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sym typeface="Arial" panose="020B0604020202020204" pitchFamily="34" charset="0"/>
              </a:rPr>
              <a:t>中心介绍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5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F96BB18-CE31-47F7-95F9-4DF3DE2EC51E}"/>
              </a:ext>
            </a:extLst>
          </p:cNvPr>
          <p:cNvSpPr txBox="1"/>
          <p:nvPr/>
        </p:nvSpPr>
        <p:spPr bwMode="auto">
          <a:xfrm>
            <a:off x="6965856" y="1240922"/>
            <a:ext cx="4721378" cy="51676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kumimoji="0" lang="en-US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</a:t>
            </a:r>
            <a:r>
              <a:rPr kumimoji="0" lang="en-US" sz="28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kumimoji="0" sz="2800" b="1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课工场产教融合创新基地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800" b="1" i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北京大学校办企业为顺应国家产业发展大势，深化产教融合，促进教育链、人才链与产业链、创新链有机衔接而建设的升级产业。基地占地面积18000平米，由私享空间、创客空间、集训空间、众创空间、分享空间等不同空间功能模块组成的。可容纳年招生10000人。课工场产教融合创新基地依托自身技术实力及产业实用技术，以创新驱动为支撑，积极推进产学协同育人项目，努力开拓产教融合的新思路、新方式、打造产教融合教育新生态</a:t>
            </a:r>
            <a:r>
              <a:rPr kumimoji="0" lang="zh-CN" b="0" i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。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388073D-FBB1-440D-BF61-C50F214EB4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450"/>
          <a:stretch>
            <a:fillRect/>
          </a:stretch>
        </p:blipFill>
        <p:spPr>
          <a:xfrm>
            <a:off x="271780" y="1327785"/>
            <a:ext cx="6181725" cy="36036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EB41C2A-2816-4553-949D-4299EBFB3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0" y="4988560"/>
            <a:ext cx="1487805" cy="139827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41226BD-3E41-4196-AD1F-F64207D5B77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916" t="15060" b="5595"/>
          <a:stretch>
            <a:fillRect/>
          </a:stretch>
        </p:blipFill>
        <p:spPr>
          <a:xfrm>
            <a:off x="3348355" y="4988560"/>
            <a:ext cx="1504950" cy="139827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F6FF12D-320B-4F60-AD10-36B50EA961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083" t="16421" b="12476"/>
          <a:stretch>
            <a:fillRect/>
          </a:stretch>
        </p:blipFill>
        <p:spPr>
          <a:xfrm>
            <a:off x="1759585" y="4988560"/>
            <a:ext cx="1588770" cy="139827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55ECE53-7356-4B58-B387-1D74AEDEC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3305" y="4988560"/>
            <a:ext cx="1600200" cy="13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4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248835" y="1771444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48835" y="4164135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6918567" y="1771444"/>
            <a:ext cx="1701214" cy="1701214"/>
          </a:xfrm>
          <a:prstGeom prst="ellipse">
            <a:avLst/>
          </a:prstGeom>
          <a:noFill/>
          <a:ln w="3175">
            <a:solidFill>
              <a:srgbClr val="F8B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 Placeholder 33"/>
          <p:cNvSpPr txBox="1"/>
          <p:nvPr/>
        </p:nvSpPr>
        <p:spPr>
          <a:xfrm>
            <a:off x="3502869" y="1749334"/>
            <a:ext cx="1427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董西超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3502869" y="2408612"/>
            <a:ext cx="2329520" cy="11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学校：呼伦贝尔学院 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专业：视觉传达设计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组内职务：组长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 Placeholder 33"/>
          <p:cNvSpPr txBox="1"/>
          <p:nvPr/>
        </p:nvSpPr>
        <p:spPr>
          <a:xfrm>
            <a:off x="3502869" y="4159191"/>
            <a:ext cx="1427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侯雪梅</a:t>
            </a:r>
          </a:p>
        </p:txBody>
      </p:sp>
      <p:sp>
        <p:nvSpPr>
          <p:cNvPr id="20" name="Text Placeholder 33"/>
          <p:cNvSpPr txBox="1"/>
          <p:nvPr/>
        </p:nvSpPr>
        <p:spPr>
          <a:xfrm>
            <a:off x="9231428" y="1749334"/>
            <a:ext cx="1427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陶聪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团队成员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36" name="灯片编号占位符 3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sp>
        <p:nvSpPr>
          <p:cNvPr id="37" name="TextBox 20">
            <a:extLst>
              <a:ext uri="{FF2B5EF4-FFF2-40B4-BE49-F238E27FC236}">
                <a16:creationId xmlns:a16="http://schemas.microsoft.com/office/drawing/2014/main" id="{981ACEB3-2D92-4EE4-8414-89AB38626FF7}"/>
              </a:ext>
            </a:extLst>
          </p:cNvPr>
          <p:cNvSpPr txBox="1"/>
          <p:nvPr/>
        </p:nvSpPr>
        <p:spPr>
          <a:xfrm>
            <a:off x="9231428" y="2408612"/>
            <a:ext cx="2329520" cy="11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学校：枣庄学院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专业：计算机科学与技术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组内职务：组员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TextBox 20">
            <a:extLst>
              <a:ext uri="{FF2B5EF4-FFF2-40B4-BE49-F238E27FC236}">
                <a16:creationId xmlns:a16="http://schemas.microsoft.com/office/drawing/2014/main" id="{774CA1F3-E21D-4409-B098-C39CFC3E5B08}"/>
              </a:ext>
            </a:extLst>
          </p:cNvPr>
          <p:cNvSpPr txBox="1"/>
          <p:nvPr/>
        </p:nvSpPr>
        <p:spPr>
          <a:xfrm>
            <a:off x="3586408" y="4679694"/>
            <a:ext cx="2329520" cy="11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学校：枣庄学院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专业：计算机科学与技术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 defTabSz="121856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/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组内职务：组员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9" name="图片占位符 38">
            <a:extLst>
              <a:ext uri="{FF2B5EF4-FFF2-40B4-BE49-F238E27FC236}">
                <a16:creationId xmlns:a16="http://schemas.microsoft.com/office/drawing/2014/main" id="{F2939C1D-CB98-4362-BC12-0F5AB2D5C1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>
            <a:fillRect/>
          </a:stretch>
        </p:blipFill>
        <p:spPr/>
      </p:pic>
      <p:pic>
        <p:nvPicPr>
          <p:cNvPr id="43" name="图片占位符 42">
            <a:extLst>
              <a:ext uri="{FF2B5EF4-FFF2-40B4-BE49-F238E27FC236}">
                <a16:creationId xmlns:a16="http://schemas.microsoft.com/office/drawing/2014/main" id="{85DD321B-A0FD-489E-BF8C-95C6D4754C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8" name="图片占位符 47">
            <a:extLst>
              <a:ext uri="{FF2B5EF4-FFF2-40B4-BE49-F238E27FC236}">
                <a16:creationId xmlns:a16="http://schemas.microsoft.com/office/drawing/2014/main" id="{45D415DD-9521-4526-A0A0-00480B86DBB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>
            <a:fillRect/>
          </a:stretch>
        </p:blipFill>
        <p:spPr/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9"/>
          <p:cNvSpPr txBox="1"/>
          <p:nvPr/>
        </p:nvSpPr>
        <p:spPr>
          <a:xfrm>
            <a:off x="5342428" y="1827895"/>
            <a:ext cx="413956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燕斌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371194" y="3284554"/>
            <a:ext cx="5752620" cy="218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品牌形象策划与设计，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广告策略与形象设计，产品包装造型与视觉设计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PC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端，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APP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端产品策划与用户体验设计，把控产品商业定位与交互流程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网站视觉设计与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APP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界面设计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道在我心 一以贯之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5342428" y="2337800"/>
            <a:ext cx="500023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资深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UI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产品讲师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2609" y="2079061"/>
            <a:ext cx="3362720" cy="3359030"/>
            <a:chOff x="7533953" y="2079061"/>
            <a:chExt cx="3362720" cy="3359030"/>
          </a:xfrm>
        </p:grpSpPr>
        <p:sp>
          <p:nvSpPr>
            <p:cNvPr id="16" name="Oval 15"/>
            <p:cNvSpPr/>
            <p:nvPr/>
          </p:nvSpPr>
          <p:spPr>
            <a:xfrm>
              <a:off x="7546739" y="2083609"/>
              <a:ext cx="3349934" cy="3349934"/>
            </a:xfrm>
            <a:prstGeom prst="ellipse">
              <a:avLst/>
            </a:prstGeom>
            <a:noFill/>
            <a:ln w="3175">
              <a:solidFill>
                <a:srgbClr val="F8B2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弧形 43"/>
            <p:cNvSpPr/>
            <p:nvPr/>
          </p:nvSpPr>
          <p:spPr>
            <a:xfrm>
              <a:off x="7533953" y="2079061"/>
              <a:ext cx="3359030" cy="3359030"/>
            </a:xfrm>
            <a:prstGeom prst="arc">
              <a:avLst>
                <a:gd name="adj1" fmla="val 16200000"/>
                <a:gd name="adj2" fmla="val 20164630"/>
              </a:avLst>
            </a:prstGeom>
            <a:ln w="76200">
              <a:solidFill>
                <a:srgbClr val="F8B2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10237467">
              <a:off x="7533953" y="2079061"/>
              <a:ext cx="3359030" cy="3359030"/>
            </a:xfrm>
            <a:prstGeom prst="arc">
              <a:avLst>
                <a:gd name="adj1" fmla="val 16200000"/>
                <a:gd name="adj2" fmla="val 20164630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指导老师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0A5A58-D01F-4D3E-A8BD-A256F6202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49" y="2210763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484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9"/>
          <p:cNvSpPr txBox="1"/>
          <p:nvPr/>
        </p:nvSpPr>
        <p:spPr>
          <a:xfrm>
            <a:off x="5667275" y="1986148"/>
            <a:ext cx="413956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赵艳峥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696041" y="3442807"/>
            <a:ext cx="5390564" cy="218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创意设计学院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融媒体学院就业职训部经理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毕业于中央财经大学，金融学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七年长城证券资深投资研究顾问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宜信</a:t>
            </a:r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普信等知名公司特约培训讲师</a:t>
            </a:r>
            <a:endParaRPr lang="en-US" altLang="zh-CN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职业生涯规划师、团建拓展训练培训师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5667275" y="2496053"/>
            <a:ext cx="500023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职业展中心（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KCDC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）部门经理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92609" y="2079061"/>
            <a:ext cx="3362720" cy="3359030"/>
            <a:chOff x="7533953" y="2079061"/>
            <a:chExt cx="3362720" cy="3359030"/>
          </a:xfrm>
        </p:grpSpPr>
        <p:sp>
          <p:nvSpPr>
            <p:cNvPr id="16" name="Oval 15"/>
            <p:cNvSpPr/>
            <p:nvPr/>
          </p:nvSpPr>
          <p:spPr>
            <a:xfrm>
              <a:off x="7546739" y="2083609"/>
              <a:ext cx="3349934" cy="3349934"/>
            </a:xfrm>
            <a:prstGeom prst="ellipse">
              <a:avLst/>
            </a:prstGeom>
            <a:noFill/>
            <a:ln w="3175">
              <a:solidFill>
                <a:srgbClr val="F8B2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弧形 43"/>
            <p:cNvSpPr/>
            <p:nvPr/>
          </p:nvSpPr>
          <p:spPr>
            <a:xfrm>
              <a:off x="7533953" y="2079061"/>
              <a:ext cx="3359030" cy="3359030"/>
            </a:xfrm>
            <a:prstGeom prst="arc">
              <a:avLst>
                <a:gd name="adj1" fmla="val 16200000"/>
                <a:gd name="adj2" fmla="val 20164630"/>
              </a:avLst>
            </a:prstGeom>
            <a:ln w="76200">
              <a:solidFill>
                <a:srgbClr val="F8B2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弧形 44"/>
            <p:cNvSpPr/>
            <p:nvPr/>
          </p:nvSpPr>
          <p:spPr>
            <a:xfrm rot="10237467">
              <a:off x="7533953" y="2079061"/>
              <a:ext cx="3359030" cy="3359030"/>
            </a:xfrm>
            <a:prstGeom prst="arc">
              <a:avLst>
                <a:gd name="adj1" fmla="val 16200000"/>
                <a:gd name="adj2" fmla="val 20164630"/>
              </a:avLst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指导老师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18B9B54-1167-4E4E-ACA0-EB5DB7118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45" y="2210763"/>
            <a:ext cx="3095625" cy="30956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项目介绍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项目架构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/12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1C1ADE-4674-454B-839B-AFEDE799B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50" y="-459925"/>
            <a:ext cx="13254990" cy="74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324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552</Words>
  <Application>Microsoft Office PowerPoint</Application>
  <PresentationFormat>宽屏</PresentationFormat>
  <Paragraphs>109</Paragraphs>
  <Slides>19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等线</vt:lpstr>
      <vt:lpstr>微软雅黑</vt:lpstr>
      <vt:lpstr>微软雅黑</vt:lpstr>
      <vt:lpstr>Agency FB</vt:lpstr>
      <vt:lpstr>Arial</vt:lpstr>
      <vt:lpstr>Calibri</vt:lpstr>
      <vt:lpstr>Calibri Light</vt:lpstr>
      <vt:lpstr>Wingdings</vt:lpstr>
      <vt:lpstr>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董 西超</cp:lastModifiedBy>
  <cp:revision>85</cp:revision>
  <dcterms:created xsi:type="dcterms:W3CDTF">2019-05-24T06:29:00Z</dcterms:created>
  <dcterms:modified xsi:type="dcterms:W3CDTF">2020-11-17T04:13:11Z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2052-10.8.0.6423</vt:lpwstr>
  </property>
</Properties>
</file>