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6"/>
  </p:notesMasterIdLst>
  <p:sldIdLst>
    <p:sldId id="404" r:id="rId4"/>
    <p:sldId id="392" r:id="rId5"/>
    <p:sldId id="408" r:id="rId7"/>
    <p:sldId id="386" r:id="rId8"/>
    <p:sldId id="390" r:id="rId9"/>
    <p:sldId id="393" r:id="rId10"/>
    <p:sldId id="409" r:id="rId11"/>
    <p:sldId id="411" r:id="rId12"/>
    <p:sldId id="413" r:id="rId13"/>
    <p:sldId id="418" r:id="rId14"/>
    <p:sldId id="414" r:id="rId15"/>
    <p:sldId id="415" r:id="rId16"/>
    <p:sldId id="36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A5A"/>
    <a:srgbClr val="F8B219"/>
    <a:srgbClr val="C93A26"/>
    <a:srgbClr val="DB4243"/>
    <a:srgbClr val="D40606"/>
    <a:srgbClr val="AC3036"/>
    <a:srgbClr val="EE0004"/>
    <a:srgbClr val="FF6400"/>
    <a:srgbClr val="FCEA72"/>
    <a:srgbClr val="151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75" d="100"/>
          <a:sy n="75" d="100"/>
        </p:scale>
        <p:origin x="1296" y="984"/>
      </p:cViewPr>
      <p:guideLst>
        <p:guide orient="horz" pos="2159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000349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7000349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5"/>
          </p:nvPr>
        </p:nvSpPr>
        <p:spPr>
          <a:xfrm>
            <a:off x="1326171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6"/>
          </p:nvPr>
        </p:nvSpPr>
        <p:spPr>
          <a:xfrm>
            <a:off x="1326171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11D-C56D-43F7-9324-A802D50A10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E1C3-4C97-4D89-86D4-AB0FC9C35DCF}" type="slidenum">
              <a:rPr lang="en-US" smtClean="0"/>
            </a:fld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1711" y="2234379"/>
            <a:ext cx="3034393" cy="303439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占位符 2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16000"/>
            <a:ext cx="12192000" cy="5842001"/>
          </a:xfrm>
          <a:prstGeom prst="rect">
            <a:avLst/>
          </a:prstGeom>
          <a:gradFill>
            <a:gsLst>
              <a:gs pos="0">
                <a:srgbClr val="181233">
                  <a:alpha val="0"/>
                </a:srgbClr>
              </a:gs>
              <a:gs pos="100000">
                <a:srgbClr val="18123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2700" kern="0" smtClean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571500"/>
            <a:ext cx="12192000" cy="6096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40831" y="5712448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  <a:endParaRPr 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84181" y="5674397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823" y="6051248"/>
            <a:ext cx="539855" cy="45713"/>
          </a:xfrm>
          <a:prstGeom prst="rect">
            <a:avLst/>
          </a:prstGeom>
          <a:gradFill>
            <a:gsLst>
              <a:gs pos="0">
                <a:srgbClr val="FCEA72"/>
              </a:gs>
              <a:gs pos="80000">
                <a:srgbClr val="F8B21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  <a:sym typeface="+mn-lt"/>
              </a:rPr>
              <a:t>永不言退 我们是最好的团队</a:t>
            </a:r>
            <a:endParaRPr lang="zh-CN" altLang="en-US" sz="3200" b="1" cap="all" dirty="0"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latin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7879" y="4630892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cs typeface="+mn-ea"/>
                <a:sym typeface="+mn-lt"/>
              </a:rPr>
              <a:t>WE HAVE MADE GREAT ACHIEVEMENTS</a:t>
            </a:r>
            <a:endParaRPr lang="zh-CN" altLang="en-US" sz="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63391" y="1812533"/>
            <a:ext cx="2632720" cy="1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765">
              <a:buNone/>
            </a:pPr>
            <a:r>
              <a:rPr lang="zh-CN" altLang="en-US" sz="900" cap="all" spc="3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先人一步，抢滩登陆</a:t>
            </a:r>
            <a:endParaRPr lang="zh-CN" altLang="en-US" sz="900" cap="all" spc="3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789876" y="1372621"/>
            <a:ext cx="2606235" cy="374579"/>
          </a:xfrm>
          <a:custGeom>
            <a:avLst/>
            <a:gdLst/>
            <a:ahLst/>
            <a:cxnLst/>
            <a:rect l="l" t="t" r="r" b="b"/>
            <a:pathLst>
              <a:path w="2270895" h="326381">
                <a:moveTo>
                  <a:pt x="1496989" y="83270"/>
                </a:moveTo>
                <a:lnTo>
                  <a:pt x="1487836" y="216322"/>
                </a:lnTo>
                <a:lnTo>
                  <a:pt x="1509267" y="216322"/>
                </a:lnTo>
                <a:lnTo>
                  <a:pt x="1500561" y="83270"/>
                </a:lnTo>
                <a:close/>
                <a:moveTo>
                  <a:pt x="567929" y="52239"/>
                </a:moveTo>
                <a:lnTo>
                  <a:pt x="567929" y="274365"/>
                </a:lnTo>
                <a:lnTo>
                  <a:pt x="582663" y="274365"/>
                </a:lnTo>
                <a:cubicBezTo>
                  <a:pt x="585639" y="274365"/>
                  <a:pt x="588206" y="273286"/>
                  <a:pt x="590364" y="271128"/>
                </a:cubicBezTo>
                <a:cubicBezTo>
                  <a:pt x="592522" y="268970"/>
                  <a:pt x="593602" y="266403"/>
                  <a:pt x="593602" y="263426"/>
                </a:cubicBezTo>
                <a:lnTo>
                  <a:pt x="593602" y="63178"/>
                </a:lnTo>
                <a:cubicBezTo>
                  <a:pt x="593602" y="60201"/>
                  <a:pt x="592522" y="57634"/>
                  <a:pt x="590364" y="55476"/>
                </a:cubicBezTo>
                <a:cubicBezTo>
                  <a:pt x="588206" y="53318"/>
                  <a:pt x="585639" y="52239"/>
                  <a:pt x="582663" y="52239"/>
                </a:cubicBezTo>
                <a:close/>
                <a:moveTo>
                  <a:pt x="225029" y="52239"/>
                </a:moveTo>
                <a:lnTo>
                  <a:pt x="225029" y="148680"/>
                </a:lnTo>
                <a:lnTo>
                  <a:pt x="239763" y="148680"/>
                </a:lnTo>
                <a:cubicBezTo>
                  <a:pt x="242739" y="148680"/>
                  <a:pt x="245306" y="147601"/>
                  <a:pt x="247464" y="145443"/>
                </a:cubicBezTo>
                <a:cubicBezTo>
                  <a:pt x="249622" y="143285"/>
                  <a:pt x="250702" y="140717"/>
                  <a:pt x="250702" y="137741"/>
                </a:cubicBezTo>
                <a:lnTo>
                  <a:pt x="250702" y="63178"/>
                </a:lnTo>
                <a:cubicBezTo>
                  <a:pt x="250702" y="60201"/>
                  <a:pt x="249622" y="57634"/>
                  <a:pt x="247464" y="55476"/>
                </a:cubicBezTo>
                <a:cubicBezTo>
                  <a:pt x="245306" y="53318"/>
                  <a:pt x="242739" y="52239"/>
                  <a:pt x="239763" y="52239"/>
                </a:cubicBezTo>
                <a:close/>
                <a:moveTo>
                  <a:pt x="53579" y="52239"/>
                </a:moveTo>
                <a:lnTo>
                  <a:pt x="53579" y="143992"/>
                </a:lnTo>
                <a:lnTo>
                  <a:pt x="68313" y="143992"/>
                </a:lnTo>
                <a:cubicBezTo>
                  <a:pt x="71289" y="143992"/>
                  <a:pt x="73856" y="142913"/>
                  <a:pt x="76014" y="140755"/>
                </a:cubicBezTo>
                <a:cubicBezTo>
                  <a:pt x="78172" y="138597"/>
                  <a:pt x="79251" y="136029"/>
                  <a:pt x="79251" y="133053"/>
                </a:cubicBezTo>
                <a:lnTo>
                  <a:pt x="79251" y="63178"/>
                </a:lnTo>
                <a:cubicBezTo>
                  <a:pt x="79251" y="60201"/>
                  <a:pt x="78172" y="57634"/>
                  <a:pt x="76014" y="55476"/>
                </a:cubicBezTo>
                <a:cubicBezTo>
                  <a:pt x="73856" y="53318"/>
                  <a:pt x="71289" y="52239"/>
                  <a:pt x="68313" y="52239"/>
                </a:cubicBezTo>
                <a:close/>
                <a:moveTo>
                  <a:pt x="402953" y="48890"/>
                </a:moveTo>
                <a:cubicBezTo>
                  <a:pt x="399976" y="48890"/>
                  <a:pt x="397409" y="49969"/>
                  <a:pt x="395251" y="52127"/>
                </a:cubicBezTo>
                <a:cubicBezTo>
                  <a:pt x="393093" y="54285"/>
                  <a:pt x="392014" y="56853"/>
                  <a:pt x="392014" y="59829"/>
                </a:cubicBezTo>
                <a:lnTo>
                  <a:pt x="392014" y="266552"/>
                </a:lnTo>
                <a:cubicBezTo>
                  <a:pt x="392014" y="269528"/>
                  <a:pt x="393093" y="272095"/>
                  <a:pt x="395251" y="274253"/>
                </a:cubicBezTo>
                <a:cubicBezTo>
                  <a:pt x="397409" y="276411"/>
                  <a:pt x="399976" y="277490"/>
                  <a:pt x="402953" y="277490"/>
                </a:cubicBezTo>
                <a:lnTo>
                  <a:pt x="406525" y="277490"/>
                </a:lnTo>
                <a:cubicBezTo>
                  <a:pt x="409501" y="277490"/>
                  <a:pt x="412068" y="276411"/>
                  <a:pt x="414226" y="274253"/>
                </a:cubicBezTo>
                <a:cubicBezTo>
                  <a:pt x="416384" y="272095"/>
                  <a:pt x="417463" y="269528"/>
                  <a:pt x="417463" y="266552"/>
                </a:cubicBezTo>
                <a:lnTo>
                  <a:pt x="417463" y="59829"/>
                </a:lnTo>
                <a:cubicBezTo>
                  <a:pt x="417463" y="56853"/>
                  <a:pt x="416384" y="54285"/>
                  <a:pt x="414226" y="52127"/>
                </a:cubicBezTo>
                <a:cubicBezTo>
                  <a:pt x="412068" y="49969"/>
                  <a:pt x="409501" y="48890"/>
                  <a:pt x="406525" y="48890"/>
                </a:cubicBezTo>
                <a:close/>
                <a:moveTo>
                  <a:pt x="2133601" y="3126"/>
                </a:moveTo>
                <a:lnTo>
                  <a:pt x="2187179" y="3126"/>
                </a:lnTo>
                <a:lnTo>
                  <a:pt x="2187179" y="134392"/>
                </a:lnTo>
                <a:lnTo>
                  <a:pt x="2217317" y="134392"/>
                </a:lnTo>
                <a:lnTo>
                  <a:pt x="2217317" y="3126"/>
                </a:lnTo>
                <a:lnTo>
                  <a:pt x="2270895" y="3126"/>
                </a:lnTo>
                <a:lnTo>
                  <a:pt x="2270895" y="323255"/>
                </a:lnTo>
                <a:lnTo>
                  <a:pt x="2217317" y="323255"/>
                </a:lnTo>
                <a:lnTo>
                  <a:pt x="2217317" y="187970"/>
                </a:lnTo>
                <a:lnTo>
                  <a:pt x="2187179" y="187970"/>
                </a:lnTo>
                <a:lnTo>
                  <a:pt x="2187179" y="323255"/>
                </a:lnTo>
                <a:lnTo>
                  <a:pt x="2133601" y="323255"/>
                </a:lnTo>
                <a:close/>
                <a:moveTo>
                  <a:pt x="1771651" y="3126"/>
                </a:moveTo>
                <a:lnTo>
                  <a:pt x="1815630" y="3126"/>
                </a:lnTo>
                <a:lnTo>
                  <a:pt x="1862287" y="151359"/>
                </a:lnTo>
                <a:lnTo>
                  <a:pt x="1864520" y="151359"/>
                </a:lnTo>
                <a:lnTo>
                  <a:pt x="1864520" y="3126"/>
                </a:lnTo>
                <a:lnTo>
                  <a:pt x="1918098" y="3126"/>
                </a:lnTo>
                <a:lnTo>
                  <a:pt x="1918098" y="323255"/>
                </a:lnTo>
                <a:lnTo>
                  <a:pt x="1875012" y="323255"/>
                </a:lnTo>
                <a:lnTo>
                  <a:pt x="1827015" y="167879"/>
                </a:lnTo>
                <a:lnTo>
                  <a:pt x="1825229" y="167879"/>
                </a:lnTo>
                <a:lnTo>
                  <a:pt x="1825229" y="323255"/>
                </a:lnTo>
                <a:lnTo>
                  <a:pt x="1771651" y="323255"/>
                </a:lnTo>
                <a:close/>
                <a:moveTo>
                  <a:pt x="1595736" y="3126"/>
                </a:moveTo>
                <a:lnTo>
                  <a:pt x="1649314" y="3126"/>
                </a:lnTo>
                <a:lnTo>
                  <a:pt x="1649314" y="266552"/>
                </a:lnTo>
                <a:cubicBezTo>
                  <a:pt x="1649314" y="269528"/>
                  <a:pt x="1650393" y="272095"/>
                  <a:pt x="1652551" y="274253"/>
                </a:cubicBezTo>
                <a:cubicBezTo>
                  <a:pt x="1654709" y="276411"/>
                  <a:pt x="1657277" y="277490"/>
                  <a:pt x="1660253" y="277490"/>
                </a:cubicBezTo>
                <a:lnTo>
                  <a:pt x="1663825" y="277490"/>
                </a:lnTo>
                <a:cubicBezTo>
                  <a:pt x="1666802" y="277490"/>
                  <a:pt x="1669369" y="276411"/>
                  <a:pt x="1671527" y="274253"/>
                </a:cubicBezTo>
                <a:cubicBezTo>
                  <a:pt x="1673685" y="272095"/>
                  <a:pt x="1674764" y="269528"/>
                  <a:pt x="1674764" y="266552"/>
                </a:cubicBezTo>
                <a:lnTo>
                  <a:pt x="1674764" y="3126"/>
                </a:lnTo>
                <a:lnTo>
                  <a:pt x="1728342" y="3126"/>
                </a:lnTo>
                <a:lnTo>
                  <a:pt x="1728342" y="268784"/>
                </a:lnTo>
                <a:cubicBezTo>
                  <a:pt x="1728342" y="284560"/>
                  <a:pt x="1722687" y="298103"/>
                  <a:pt x="1711376" y="309414"/>
                </a:cubicBezTo>
                <a:cubicBezTo>
                  <a:pt x="1700065" y="320725"/>
                  <a:pt x="1686521" y="326381"/>
                  <a:pt x="1670745" y="326381"/>
                </a:cubicBezTo>
                <a:lnTo>
                  <a:pt x="1653333" y="326381"/>
                </a:lnTo>
                <a:cubicBezTo>
                  <a:pt x="1637557" y="326381"/>
                  <a:pt x="1624013" y="320725"/>
                  <a:pt x="1612703" y="309414"/>
                </a:cubicBezTo>
                <a:cubicBezTo>
                  <a:pt x="1601392" y="298103"/>
                  <a:pt x="1595736" y="284560"/>
                  <a:pt x="1595736" y="268784"/>
                </a:cubicBezTo>
                <a:close/>
                <a:moveTo>
                  <a:pt x="1460377" y="3126"/>
                </a:moveTo>
                <a:lnTo>
                  <a:pt x="1536726" y="3126"/>
                </a:lnTo>
                <a:lnTo>
                  <a:pt x="1569989" y="323255"/>
                </a:lnTo>
                <a:lnTo>
                  <a:pt x="1516187" y="323255"/>
                </a:lnTo>
                <a:lnTo>
                  <a:pt x="1512839" y="267445"/>
                </a:lnTo>
                <a:lnTo>
                  <a:pt x="1484487" y="267445"/>
                </a:lnTo>
                <a:lnTo>
                  <a:pt x="1480915" y="323255"/>
                </a:lnTo>
                <a:lnTo>
                  <a:pt x="1426891" y="323255"/>
                </a:lnTo>
                <a:close/>
                <a:moveTo>
                  <a:pt x="1288332" y="3126"/>
                </a:moveTo>
                <a:lnTo>
                  <a:pt x="1341687" y="3126"/>
                </a:lnTo>
                <a:lnTo>
                  <a:pt x="1341687" y="269677"/>
                </a:lnTo>
                <a:lnTo>
                  <a:pt x="1404864" y="269677"/>
                </a:lnTo>
                <a:lnTo>
                  <a:pt x="1404864" y="323255"/>
                </a:lnTo>
                <a:lnTo>
                  <a:pt x="1288332" y="323255"/>
                </a:lnTo>
                <a:close/>
                <a:moveTo>
                  <a:pt x="1019548" y="3126"/>
                </a:moveTo>
                <a:lnTo>
                  <a:pt x="1150368" y="3126"/>
                </a:lnTo>
                <a:lnTo>
                  <a:pt x="1150368" y="56704"/>
                </a:lnTo>
                <a:lnTo>
                  <a:pt x="1111524" y="56704"/>
                </a:lnTo>
                <a:lnTo>
                  <a:pt x="1111524" y="323255"/>
                </a:lnTo>
                <a:lnTo>
                  <a:pt x="1057946" y="323255"/>
                </a:lnTo>
                <a:lnTo>
                  <a:pt x="1057946" y="57566"/>
                </a:lnTo>
                <a:lnTo>
                  <a:pt x="1045587" y="57566"/>
                </a:lnTo>
                <a:lnTo>
                  <a:pt x="1045587" y="56704"/>
                </a:lnTo>
                <a:lnTo>
                  <a:pt x="1019548" y="56704"/>
                </a:lnTo>
                <a:close/>
                <a:moveTo>
                  <a:pt x="681336" y="3126"/>
                </a:moveTo>
                <a:lnTo>
                  <a:pt x="734914" y="3126"/>
                </a:lnTo>
                <a:lnTo>
                  <a:pt x="734914" y="266552"/>
                </a:lnTo>
                <a:cubicBezTo>
                  <a:pt x="734914" y="269528"/>
                  <a:pt x="735993" y="272095"/>
                  <a:pt x="738151" y="274253"/>
                </a:cubicBezTo>
                <a:cubicBezTo>
                  <a:pt x="740309" y="276411"/>
                  <a:pt x="742876" y="277490"/>
                  <a:pt x="745853" y="277490"/>
                </a:cubicBezTo>
                <a:lnTo>
                  <a:pt x="749425" y="277490"/>
                </a:lnTo>
                <a:cubicBezTo>
                  <a:pt x="752401" y="277490"/>
                  <a:pt x="754968" y="276411"/>
                  <a:pt x="757126" y="274253"/>
                </a:cubicBezTo>
                <a:cubicBezTo>
                  <a:pt x="759284" y="272095"/>
                  <a:pt x="760363" y="269528"/>
                  <a:pt x="760363" y="266552"/>
                </a:cubicBezTo>
                <a:lnTo>
                  <a:pt x="760363" y="3126"/>
                </a:lnTo>
                <a:lnTo>
                  <a:pt x="813942" y="3126"/>
                </a:lnTo>
                <a:lnTo>
                  <a:pt x="813942" y="268784"/>
                </a:lnTo>
                <a:cubicBezTo>
                  <a:pt x="813942" y="284560"/>
                  <a:pt x="808286" y="298103"/>
                  <a:pt x="796975" y="309414"/>
                </a:cubicBezTo>
                <a:cubicBezTo>
                  <a:pt x="785664" y="320725"/>
                  <a:pt x="772121" y="326381"/>
                  <a:pt x="756345" y="326381"/>
                </a:cubicBezTo>
                <a:lnTo>
                  <a:pt x="738932" y="326381"/>
                </a:lnTo>
                <a:cubicBezTo>
                  <a:pt x="723156" y="326381"/>
                  <a:pt x="709613" y="320725"/>
                  <a:pt x="698302" y="309414"/>
                </a:cubicBezTo>
                <a:cubicBezTo>
                  <a:pt x="686991" y="298103"/>
                  <a:pt x="681336" y="284560"/>
                  <a:pt x="681336" y="268784"/>
                </a:cubicBezTo>
                <a:close/>
                <a:moveTo>
                  <a:pt x="514351" y="3126"/>
                </a:moveTo>
                <a:lnTo>
                  <a:pt x="589360" y="3126"/>
                </a:lnTo>
                <a:cubicBezTo>
                  <a:pt x="605136" y="3126"/>
                  <a:pt x="618679" y="8781"/>
                  <a:pt x="629990" y="20092"/>
                </a:cubicBezTo>
                <a:cubicBezTo>
                  <a:pt x="641301" y="31403"/>
                  <a:pt x="646956" y="44947"/>
                  <a:pt x="646956" y="60722"/>
                </a:cubicBezTo>
                <a:lnTo>
                  <a:pt x="646956" y="265659"/>
                </a:lnTo>
                <a:cubicBezTo>
                  <a:pt x="646956" y="281434"/>
                  <a:pt x="641301" y="294978"/>
                  <a:pt x="629990" y="306289"/>
                </a:cubicBezTo>
                <a:cubicBezTo>
                  <a:pt x="618679" y="317600"/>
                  <a:pt x="605136" y="323255"/>
                  <a:pt x="589360" y="323255"/>
                </a:cubicBezTo>
                <a:lnTo>
                  <a:pt x="514351" y="323255"/>
                </a:lnTo>
                <a:close/>
                <a:moveTo>
                  <a:pt x="171450" y="3126"/>
                </a:moveTo>
                <a:lnTo>
                  <a:pt x="246460" y="3126"/>
                </a:lnTo>
                <a:cubicBezTo>
                  <a:pt x="262236" y="3126"/>
                  <a:pt x="275779" y="8781"/>
                  <a:pt x="287090" y="20092"/>
                </a:cubicBezTo>
                <a:cubicBezTo>
                  <a:pt x="298401" y="31403"/>
                  <a:pt x="304056" y="44947"/>
                  <a:pt x="304056" y="60722"/>
                </a:cubicBezTo>
                <a:lnTo>
                  <a:pt x="304056" y="151805"/>
                </a:lnTo>
                <a:cubicBezTo>
                  <a:pt x="304056" y="162372"/>
                  <a:pt x="300410" y="171562"/>
                  <a:pt x="293117" y="179376"/>
                </a:cubicBezTo>
                <a:cubicBezTo>
                  <a:pt x="285825" y="187189"/>
                  <a:pt x="276225" y="191096"/>
                  <a:pt x="264319" y="191096"/>
                </a:cubicBezTo>
                <a:lnTo>
                  <a:pt x="310530" y="323255"/>
                </a:lnTo>
                <a:lnTo>
                  <a:pt x="260301" y="323255"/>
                </a:lnTo>
                <a:lnTo>
                  <a:pt x="227261" y="202928"/>
                </a:lnTo>
                <a:lnTo>
                  <a:pt x="223243" y="202928"/>
                </a:lnTo>
                <a:lnTo>
                  <a:pt x="223243" y="323255"/>
                </a:lnTo>
                <a:lnTo>
                  <a:pt x="171450" y="323255"/>
                </a:lnTo>
                <a:close/>
                <a:moveTo>
                  <a:pt x="0" y="3126"/>
                </a:moveTo>
                <a:lnTo>
                  <a:pt x="6475" y="3126"/>
                </a:lnTo>
                <a:lnTo>
                  <a:pt x="22548" y="3126"/>
                </a:lnTo>
                <a:lnTo>
                  <a:pt x="75010" y="3126"/>
                </a:lnTo>
                <a:cubicBezTo>
                  <a:pt x="90786" y="3126"/>
                  <a:pt x="104329" y="8781"/>
                  <a:pt x="115640" y="20092"/>
                </a:cubicBezTo>
                <a:cubicBezTo>
                  <a:pt x="126951" y="31403"/>
                  <a:pt x="132606" y="44947"/>
                  <a:pt x="132606" y="60722"/>
                </a:cubicBezTo>
                <a:lnTo>
                  <a:pt x="132606" y="135285"/>
                </a:lnTo>
                <a:cubicBezTo>
                  <a:pt x="132606" y="151061"/>
                  <a:pt x="126951" y="164604"/>
                  <a:pt x="115640" y="175915"/>
                </a:cubicBezTo>
                <a:cubicBezTo>
                  <a:pt x="104329" y="187226"/>
                  <a:pt x="90786" y="192882"/>
                  <a:pt x="75010" y="192882"/>
                </a:cubicBezTo>
                <a:lnTo>
                  <a:pt x="53579" y="192882"/>
                </a:lnTo>
                <a:lnTo>
                  <a:pt x="53579" y="323255"/>
                </a:lnTo>
                <a:lnTo>
                  <a:pt x="0" y="323255"/>
                </a:lnTo>
                <a:lnTo>
                  <a:pt x="0" y="20985"/>
                </a:lnTo>
                <a:lnTo>
                  <a:pt x="0" y="9600"/>
                </a:lnTo>
                <a:close/>
                <a:moveTo>
                  <a:pt x="2015283" y="0"/>
                </a:moveTo>
                <a:lnTo>
                  <a:pt x="2032695" y="0"/>
                </a:lnTo>
                <a:cubicBezTo>
                  <a:pt x="2048471" y="0"/>
                  <a:pt x="2062015" y="5656"/>
                  <a:pt x="2073326" y="16967"/>
                </a:cubicBezTo>
                <a:cubicBezTo>
                  <a:pt x="2084636" y="28278"/>
                  <a:pt x="2090292" y="41821"/>
                  <a:pt x="2090292" y="57597"/>
                </a:cubicBezTo>
                <a:lnTo>
                  <a:pt x="2090292" y="101576"/>
                </a:lnTo>
                <a:lnTo>
                  <a:pt x="2036714" y="109836"/>
                </a:lnTo>
                <a:lnTo>
                  <a:pt x="2036714" y="59829"/>
                </a:lnTo>
                <a:cubicBezTo>
                  <a:pt x="2036714" y="56853"/>
                  <a:pt x="2035635" y="54285"/>
                  <a:pt x="2033477" y="52127"/>
                </a:cubicBezTo>
                <a:cubicBezTo>
                  <a:pt x="2031319" y="49969"/>
                  <a:pt x="2028751" y="48890"/>
                  <a:pt x="2025775" y="48890"/>
                </a:cubicBezTo>
                <a:lnTo>
                  <a:pt x="2022203" y="48890"/>
                </a:lnTo>
                <a:cubicBezTo>
                  <a:pt x="2019226" y="48890"/>
                  <a:pt x="2016659" y="49969"/>
                  <a:pt x="2014501" y="52127"/>
                </a:cubicBezTo>
                <a:cubicBezTo>
                  <a:pt x="2012343" y="54285"/>
                  <a:pt x="2011264" y="56853"/>
                  <a:pt x="2011264" y="59829"/>
                </a:cubicBezTo>
                <a:lnTo>
                  <a:pt x="2011264" y="266552"/>
                </a:lnTo>
                <a:cubicBezTo>
                  <a:pt x="2011264" y="269528"/>
                  <a:pt x="2012343" y="272095"/>
                  <a:pt x="2014501" y="274253"/>
                </a:cubicBezTo>
                <a:cubicBezTo>
                  <a:pt x="2016659" y="276411"/>
                  <a:pt x="2019226" y="277490"/>
                  <a:pt x="2022203" y="277490"/>
                </a:cubicBezTo>
                <a:lnTo>
                  <a:pt x="2025775" y="277490"/>
                </a:lnTo>
                <a:cubicBezTo>
                  <a:pt x="2028751" y="277490"/>
                  <a:pt x="2031319" y="276411"/>
                  <a:pt x="2033477" y="274253"/>
                </a:cubicBezTo>
                <a:cubicBezTo>
                  <a:pt x="2035635" y="272095"/>
                  <a:pt x="2036714" y="269528"/>
                  <a:pt x="2036714" y="266552"/>
                </a:cubicBezTo>
                <a:lnTo>
                  <a:pt x="2036714" y="197123"/>
                </a:lnTo>
                <a:lnTo>
                  <a:pt x="2090292" y="203821"/>
                </a:lnTo>
                <a:lnTo>
                  <a:pt x="2090292" y="268784"/>
                </a:lnTo>
                <a:cubicBezTo>
                  <a:pt x="2090292" y="284560"/>
                  <a:pt x="2084636" y="298103"/>
                  <a:pt x="2073326" y="309414"/>
                </a:cubicBezTo>
                <a:cubicBezTo>
                  <a:pt x="2062015" y="320725"/>
                  <a:pt x="2048471" y="326381"/>
                  <a:pt x="2032695" y="326381"/>
                </a:cubicBezTo>
                <a:lnTo>
                  <a:pt x="2015283" y="326381"/>
                </a:lnTo>
                <a:cubicBezTo>
                  <a:pt x="1999507" y="326381"/>
                  <a:pt x="1985963" y="320725"/>
                  <a:pt x="1974652" y="309414"/>
                </a:cubicBezTo>
                <a:cubicBezTo>
                  <a:pt x="1963342" y="298103"/>
                  <a:pt x="1957686" y="284560"/>
                  <a:pt x="1957686" y="268784"/>
                </a:cubicBezTo>
                <a:lnTo>
                  <a:pt x="1957686" y="57597"/>
                </a:lnTo>
                <a:cubicBezTo>
                  <a:pt x="1957686" y="41821"/>
                  <a:pt x="1963342" y="28278"/>
                  <a:pt x="1974652" y="16967"/>
                </a:cubicBezTo>
                <a:cubicBezTo>
                  <a:pt x="1985963" y="5656"/>
                  <a:pt x="1999507" y="0"/>
                  <a:pt x="2015283" y="0"/>
                </a:cubicBezTo>
                <a:close/>
                <a:moveTo>
                  <a:pt x="910382" y="0"/>
                </a:moveTo>
                <a:lnTo>
                  <a:pt x="927795" y="0"/>
                </a:lnTo>
                <a:cubicBezTo>
                  <a:pt x="943571" y="0"/>
                  <a:pt x="957114" y="5656"/>
                  <a:pt x="968425" y="16967"/>
                </a:cubicBezTo>
                <a:cubicBezTo>
                  <a:pt x="979736" y="28278"/>
                  <a:pt x="985392" y="41821"/>
                  <a:pt x="985392" y="57597"/>
                </a:cubicBezTo>
                <a:lnTo>
                  <a:pt x="985392" y="101576"/>
                </a:lnTo>
                <a:lnTo>
                  <a:pt x="931813" y="109836"/>
                </a:lnTo>
                <a:lnTo>
                  <a:pt x="931813" y="59829"/>
                </a:lnTo>
                <a:cubicBezTo>
                  <a:pt x="931813" y="56853"/>
                  <a:pt x="930734" y="54285"/>
                  <a:pt x="928576" y="52127"/>
                </a:cubicBezTo>
                <a:cubicBezTo>
                  <a:pt x="926418" y="49969"/>
                  <a:pt x="923851" y="48890"/>
                  <a:pt x="920875" y="48890"/>
                </a:cubicBezTo>
                <a:lnTo>
                  <a:pt x="917303" y="48890"/>
                </a:lnTo>
                <a:cubicBezTo>
                  <a:pt x="914326" y="48890"/>
                  <a:pt x="911759" y="49969"/>
                  <a:pt x="909601" y="52127"/>
                </a:cubicBezTo>
                <a:cubicBezTo>
                  <a:pt x="907443" y="54285"/>
                  <a:pt x="906364" y="56853"/>
                  <a:pt x="906364" y="59829"/>
                </a:cubicBezTo>
                <a:lnTo>
                  <a:pt x="906364" y="266552"/>
                </a:lnTo>
                <a:cubicBezTo>
                  <a:pt x="906364" y="269528"/>
                  <a:pt x="907443" y="272095"/>
                  <a:pt x="909601" y="274253"/>
                </a:cubicBezTo>
                <a:cubicBezTo>
                  <a:pt x="911759" y="276411"/>
                  <a:pt x="914326" y="277490"/>
                  <a:pt x="917303" y="277490"/>
                </a:cubicBezTo>
                <a:lnTo>
                  <a:pt x="920875" y="277490"/>
                </a:lnTo>
                <a:cubicBezTo>
                  <a:pt x="923851" y="277490"/>
                  <a:pt x="926418" y="276411"/>
                  <a:pt x="928576" y="274253"/>
                </a:cubicBezTo>
                <a:cubicBezTo>
                  <a:pt x="930734" y="272095"/>
                  <a:pt x="931813" y="269528"/>
                  <a:pt x="931813" y="266552"/>
                </a:cubicBezTo>
                <a:lnTo>
                  <a:pt x="931813" y="197123"/>
                </a:lnTo>
                <a:lnTo>
                  <a:pt x="985392" y="203821"/>
                </a:lnTo>
                <a:lnTo>
                  <a:pt x="985392" y="268784"/>
                </a:lnTo>
                <a:cubicBezTo>
                  <a:pt x="985392" y="284560"/>
                  <a:pt x="979736" y="298103"/>
                  <a:pt x="968425" y="309414"/>
                </a:cubicBezTo>
                <a:cubicBezTo>
                  <a:pt x="957114" y="320725"/>
                  <a:pt x="943571" y="326381"/>
                  <a:pt x="927795" y="326381"/>
                </a:cubicBezTo>
                <a:lnTo>
                  <a:pt x="910382" y="326381"/>
                </a:lnTo>
                <a:cubicBezTo>
                  <a:pt x="894606" y="326381"/>
                  <a:pt x="881063" y="320725"/>
                  <a:pt x="869752" y="309414"/>
                </a:cubicBezTo>
                <a:cubicBezTo>
                  <a:pt x="858441" y="298103"/>
                  <a:pt x="852786" y="284560"/>
                  <a:pt x="852786" y="268784"/>
                </a:cubicBezTo>
                <a:lnTo>
                  <a:pt x="852786" y="57597"/>
                </a:lnTo>
                <a:cubicBezTo>
                  <a:pt x="852786" y="41821"/>
                  <a:pt x="858441" y="28278"/>
                  <a:pt x="869752" y="16967"/>
                </a:cubicBezTo>
                <a:cubicBezTo>
                  <a:pt x="881063" y="5656"/>
                  <a:pt x="894606" y="0"/>
                  <a:pt x="910382" y="0"/>
                </a:cubicBezTo>
                <a:close/>
                <a:moveTo>
                  <a:pt x="396032" y="0"/>
                </a:moveTo>
                <a:lnTo>
                  <a:pt x="413445" y="0"/>
                </a:lnTo>
                <a:cubicBezTo>
                  <a:pt x="429221" y="0"/>
                  <a:pt x="442764" y="5656"/>
                  <a:pt x="454075" y="16967"/>
                </a:cubicBezTo>
                <a:cubicBezTo>
                  <a:pt x="465386" y="28278"/>
                  <a:pt x="471042" y="41821"/>
                  <a:pt x="471042" y="57597"/>
                </a:cubicBezTo>
                <a:lnTo>
                  <a:pt x="471042" y="268784"/>
                </a:lnTo>
                <a:cubicBezTo>
                  <a:pt x="471042" y="284560"/>
                  <a:pt x="465386" y="298103"/>
                  <a:pt x="454075" y="309414"/>
                </a:cubicBezTo>
                <a:cubicBezTo>
                  <a:pt x="442764" y="320725"/>
                  <a:pt x="429221" y="326381"/>
                  <a:pt x="413445" y="326381"/>
                </a:cubicBezTo>
                <a:lnTo>
                  <a:pt x="396032" y="326381"/>
                </a:lnTo>
                <a:cubicBezTo>
                  <a:pt x="380256" y="326381"/>
                  <a:pt x="366713" y="320725"/>
                  <a:pt x="355402" y="309414"/>
                </a:cubicBezTo>
                <a:cubicBezTo>
                  <a:pt x="344091" y="298103"/>
                  <a:pt x="338436" y="284560"/>
                  <a:pt x="338436" y="268784"/>
                </a:cubicBezTo>
                <a:lnTo>
                  <a:pt x="338436" y="57597"/>
                </a:lnTo>
                <a:cubicBezTo>
                  <a:pt x="338436" y="41821"/>
                  <a:pt x="344091" y="28278"/>
                  <a:pt x="355402" y="16967"/>
                </a:cubicBezTo>
                <a:cubicBezTo>
                  <a:pt x="366713" y="5656"/>
                  <a:pt x="380256" y="0"/>
                  <a:pt x="396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5088255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  <a:endParaRPr lang="zh-CN" altLang="en-US" b="1" cap="all" dirty="0"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4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项目效果演示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9" descr="1604402406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409065"/>
            <a:ext cx="9980295" cy="42602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文档介绍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提交文档内容介绍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87855" y="1497330"/>
            <a:ext cx="8752840" cy="941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项目需求文档</a:t>
            </a:r>
            <a:r>
              <a:rPr lang="en-US" altLang="zh-CN" sz="2400"/>
              <a:t>: </a:t>
            </a:r>
            <a:r>
              <a:rPr lang="zh-CN" altLang="en-US" sz="2400"/>
              <a:t>项目需求.docx</a:t>
            </a:r>
            <a:endParaRPr lang="zh-CN" altLang="en-US" sz="2400"/>
          </a:p>
        </p:txBody>
      </p:sp>
      <p:sp>
        <p:nvSpPr>
          <p:cNvPr id="3" name="圆角矩形 2"/>
          <p:cNvSpPr/>
          <p:nvPr/>
        </p:nvSpPr>
        <p:spPr>
          <a:xfrm>
            <a:off x="1887855" y="2958465"/>
            <a:ext cx="8752840" cy="941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数据库设计脚本文档</a:t>
            </a:r>
            <a:r>
              <a:rPr lang="en-US" altLang="zh-CN" sz="2400"/>
              <a:t>: </a:t>
            </a:r>
            <a:r>
              <a:rPr lang="zh-CN" altLang="en-US" sz="2400"/>
              <a:t>fitnessshop.sql</a:t>
            </a:r>
            <a:endParaRPr lang="zh-CN" altLang="en-US" sz="2400"/>
          </a:p>
        </p:txBody>
      </p:sp>
      <p:sp>
        <p:nvSpPr>
          <p:cNvPr id="4" name="圆角矩形 3"/>
          <p:cNvSpPr/>
          <p:nvPr/>
        </p:nvSpPr>
        <p:spPr>
          <a:xfrm>
            <a:off x="1887855" y="4558665"/>
            <a:ext cx="8752840" cy="941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项目</a:t>
            </a:r>
            <a:r>
              <a:rPr lang="en-US" altLang="zh-CN" sz="2400"/>
              <a:t>PC</a:t>
            </a:r>
            <a:r>
              <a:rPr lang="zh-CN" altLang="en-US" sz="2400"/>
              <a:t>端源码</a:t>
            </a:r>
            <a:r>
              <a:rPr lang="en-US" altLang="zh-CN" sz="2400"/>
              <a:t>:   one</a:t>
            </a:r>
            <a:endParaRPr lang="en-US" altLang="zh-CN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84181" y="4843182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3288142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永不言退 我们是最好的团队</a:t>
            </a:r>
            <a:endParaRPr lang="zh-CN" altLang="en-US" sz="3200" b="1" cap="all" dirty="0"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7879" y="3799677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 HAVE MADE GREAT ACHIEVEMENTS</a:t>
            </a:r>
            <a:endParaRPr lang="zh-CN" altLang="en-US" sz="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4257040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  <a:endParaRPr lang="zh-CN" altLang="en-US" b="1" cap="all" dirty="0"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1466" y="4883773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  <a:endParaRPr 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4122954" y="-1287111"/>
            <a:ext cx="4511701" cy="8960879"/>
          </a:xfrm>
          <a:custGeom>
            <a:avLst/>
            <a:gdLst>
              <a:gd name="T0" fmla="*/ 363 w 3907"/>
              <a:gd name="T1" fmla="*/ 0 h 2726"/>
              <a:gd name="T2" fmla="*/ 0 w 3907"/>
              <a:gd name="T3" fmla="*/ 0 h 2726"/>
              <a:gd name="T4" fmla="*/ 0 w 3907"/>
              <a:gd name="T5" fmla="*/ 2726 h 2726"/>
              <a:gd name="T6" fmla="*/ 3907 w 3907"/>
              <a:gd name="T7" fmla="*/ 2726 h 2726"/>
              <a:gd name="T8" fmla="*/ 3907 w 3907"/>
              <a:gd name="T9" fmla="*/ 0 h 2726"/>
              <a:gd name="T10" fmla="*/ 3544 w 3907"/>
              <a:gd name="T11" fmla="*/ 0 h 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7" h="2726">
                <a:moveTo>
                  <a:pt x="363" y="0"/>
                </a:moveTo>
                <a:lnTo>
                  <a:pt x="0" y="0"/>
                </a:lnTo>
                <a:lnTo>
                  <a:pt x="0" y="2726"/>
                </a:lnTo>
                <a:lnTo>
                  <a:pt x="3907" y="2726"/>
                </a:lnTo>
                <a:lnTo>
                  <a:pt x="3907" y="0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2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8301" y="1249661"/>
            <a:ext cx="795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01.</a:t>
            </a:r>
            <a:endParaRPr kumimoji="0" lang="en-US" altLang="zh-CN" sz="48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1911" y="1353885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28210" y="2630170"/>
            <a:ext cx="3017520" cy="830580"/>
            <a:chOff x="7446" y="3548"/>
            <a:chExt cx="4752" cy="1308"/>
          </a:xfrm>
        </p:grpSpPr>
        <p:sp>
          <p:nvSpPr>
            <p:cNvPr id="12" name="矩形 11"/>
            <p:cNvSpPr/>
            <p:nvPr/>
          </p:nvSpPr>
          <p:spPr>
            <a:xfrm>
              <a:off x="7446" y="3548"/>
              <a:ext cx="125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0C56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02.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90" y="371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0C561"/>
                  </a:solidFill>
                  <a:effectLst/>
                  <a:uLnTx/>
                  <a:uFillTx/>
                  <a:latin typeface="+mn-ea"/>
                  <a:cs typeface="+mn-ea"/>
                </a:rPr>
                <a:t>项目介绍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8685" y="3863975"/>
            <a:ext cx="3027045" cy="830580"/>
            <a:chOff x="7431" y="5128"/>
            <a:chExt cx="4767" cy="1308"/>
          </a:xfrm>
        </p:grpSpPr>
        <p:sp>
          <p:nvSpPr>
            <p:cNvPr id="19" name="矩形 18"/>
            <p:cNvSpPr/>
            <p:nvPr/>
          </p:nvSpPr>
          <p:spPr>
            <a:xfrm>
              <a:off x="7431" y="5128"/>
              <a:ext cx="128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03.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0" y="529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39473" y="43748"/>
            <a:ext cx="2769989" cy="6299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rPr>
              <a:t>目录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</a:rPr>
              <a:t>CONTENTS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0609" r="30799"/>
          <a:stretch>
            <a:fillRect/>
          </a:stretch>
        </p:blipFill>
        <p:spPr>
          <a:xfrm>
            <a:off x="3767579" y="5066552"/>
            <a:ext cx="4656842" cy="1791448"/>
          </a:xfrm>
          <a:prstGeom prst="rect">
            <a:avLst/>
          </a:prstGeom>
        </p:spPr>
      </p:pic>
      <p:pic>
        <p:nvPicPr>
          <p:cNvPr id="27" name="图片 26" descr="课工场LOGO（白）"/>
          <p:cNvPicPr>
            <a:picLocks noChangeAspect="1"/>
          </p:cNvPicPr>
          <p:nvPr/>
        </p:nvPicPr>
        <p:blipFill>
          <a:blip r:embed="rId2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7" name="图片 6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sym typeface="Arial" panose="020B0604020202020204" pitchFamily="34" charset="0"/>
              </a:rPr>
              <a:t>中心介绍</a:t>
            </a: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 bwMode="auto">
          <a:xfrm>
            <a:off x="6344920" y="2190115"/>
            <a:ext cx="5728970" cy="3853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合肥协同</a:t>
            </a:r>
            <a:r>
              <a:rPr kumimoji="0" lang="zh-CN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中心</a:t>
            </a:r>
            <a:r>
              <a:rPr kumimoji="0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kumimoji="0" lang="zh-CN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课工场</a:t>
            </a:r>
            <a:r>
              <a:rPr kumimoji="0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合肥协同软件学院）-2003年成立，学院现坐落于安徽农业大学旁,大学林立,学习气氛极其浓厚；学校拥有高质量的多媒体教室，投影机、视频展示台一应俱全；拥有高标准配置计算机机房，功能全、速度快，完全符合培训的要求。同时，学院实现教务信息、课程信息等适时更新，教学资源网络共享，职场经验全面分析。 　　合肥协同职业培训学校（安徽</a:t>
            </a:r>
            <a:r>
              <a:rPr kumimoji="0" lang="zh-CN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课工场</a:t>
            </a:r>
            <a:r>
              <a:rPr kumimoji="0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协同软件学院）至成立以来，得到了安徽省领导及社会各界的充分重视和关心，学校先后获得“就业质量奖”、“教学质量奖”、“春华奖”等殊荣。</a:t>
            </a:r>
            <a:endParaRPr kumimoji="0" sz="1600" b="0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011171205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70" y="2474595"/>
            <a:ext cx="2666365" cy="1507490"/>
          </a:xfrm>
          <a:prstGeom prst="rect">
            <a:avLst/>
          </a:prstGeom>
        </p:spPr>
      </p:pic>
      <p:pic>
        <p:nvPicPr>
          <p:cNvPr id="6" name="图片 5" descr="微信图片_202011171206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60" y="2827020"/>
            <a:ext cx="1784350" cy="8020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248835" y="1771444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48835" y="4164135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18567" y="1771444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918567" y="4164135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 Placeholder 33"/>
          <p:cNvSpPr txBox="1"/>
          <p:nvPr/>
        </p:nvSpPr>
        <p:spPr>
          <a:xfrm>
            <a:off x="3502869" y="1749334"/>
            <a:ext cx="142705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王涛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3502869" y="2408612"/>
            <a:ext cx="2329520" cy="114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 Placeholder 33"/>
          <p:cNvSpPr txBox="1"/>
          <p:nvPr/>
        </p:nvSpPr>
        <p:spPr>
          <a:xfrm>
            <a:off x="3502869" y="4159191"/>
            <a:ext cx="142705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滕叶谱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3502869" y="4818469"/>
            <a:ext cx="2329520" cy="114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 Placeholder 33"/>
          <p:cNvSpPr txBox="1"/>
          <p:nvPr/>
        </p:nvSpPr>
        <p:spPr>
          <a:xfrm>
            <a:off x="9231428" y="1749334"/>
            <a:ext cx="142705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蒋庚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1428" y="2408612"/>
            <a:ext cx="2329520" cy="114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9231428" y="4159191"/>
            <a:ext cx="142705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檀朝兵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9231428" y="4818469"/>
            <a:ext cx="2329520" cy="114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团队成员介绍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8" name="图片占位符 27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58" y="4244675"/>
            <a:ext cx="1543118" cy="1544938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r="21846"/>
          <a:stretch>
            <a:fillRect/>
          </a:stretch>
        </p:blipFill>
        <p:spPr/>
      </p:pic>
      <p:sp>
        <p:nvSpPr>
          <p:cNvPr id="30" name="文本框 2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团队成员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 flipH="1">
            <a:off x="1518285" y="2534285"/>
            <a:ext cx="1159510" cy="424180"/>
            <a:chOff x="3586" y="6153"/>
            <a:chExt cx="5159" cy="3369"/>
          </a:xfrm>
        </p:grpSpPr>
        <p:sp>
          <p:nvSpPr>
            <p:cNvPr id="8" name="矩形 7"/>
            <p:cNvSpPr/>
            <p:nvPr/>
          </p:nvSpPr>
          <p:spPr>
            <a:xfrm>
              <a:off x="3586" y="6153"/>
              <a:ext cx="5159" cy="336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 bwMode="auto">
            <a:xfrm>
              <a:off x="4049" y="7115"/>
              <a:ext cx="4233" cy="17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请自行替换照片</a:t>
              </a:r>
              <a:endParaRPr kumimoji="0" 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1461770" y="2445431"/>
            <a:ext cx="6890982" cy="2784429"/>
            <a:chOff x="-21915" y="-12593"/>
            <a:chExt cx="30660" cy="22115"/>
          </a:xfrm>
        </p:grpSpPr>
        <p:sp>
          <p:nvSpPr>
            <p:cNvPr id="5" name="矩形 4"/>
            <p:cNvSpPr/>
            <p:nvPr/>
          </p:nvSpPr>
          <p:spPr>
            <a:xfrm>
              <a:off x="3586" y="6153"/>
              <a:ext cx="5159" cy="336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 bwMode="auto">
            <a:xfrm>
              <a:off x="4049" y="7115"/>
              <a:ext cx="4233" cy="17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请自行替换照片</a:t>
              </a:r>
              <a:endParaRPr kumimoji="0" 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21915" y="6153"/>
              <a:ext cx="5159" cy="336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 bwMode="auto">
            <a:xfrm>
              <a:off x="-21534" y="6964"/>
              <a:ext cx="4233" cy="17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请自行替换照片</a:t>
              </a:r>
              <a:endParaRPr kumimoji="0" 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21915" y="-12593"/>
              <a:ext cx="5159" cy="336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-21534" y="-11782"/>
              <a:ext cx="4233" cy="17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请自行替换照片</a:t>
              </a:r>
              <a:endParaRPr kumimoji="0" 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5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36" name="灯片编号占位符 3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534025" y="2155190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赵程兵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562791" y="3873375"/>
            <a:ext cx="539056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ru-RU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曾就职于上海万达信息股份有限公司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担任项目组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leader.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负责多个中大型项目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于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2016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年入职协同中心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所带班级主要为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java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班级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授课幽默有趣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 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学生反馈一致好评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!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534025" y="2665095"/>
            <a:ext cx="2708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学术部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JAVA</a:t>
            </a: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讲师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21890"/>
          <a:stretch>
            <a:fillRect/>
          </a:stretch>
        </p:blipFill>
        <p:spPr/>
      </p:pic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 flipH="1">
            <a:off x="1605280" y="3547110"/>
            <a:ext cx="1667510" cy="880745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70" tIns="226270" rIns="226270" bIns="226270" numCol="1" spcCol="1270" anchor="b" anchorCtr="0">
            <a:noAutofit/>
          </a:bodyPr>
          <a:p>
            <a:pPr marL="0" marR="0" lvl="0" indent="0" algn="ctr" defTabSz="17183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 flipH="1">
            <a:off x="1755140" y="3849370"/>
            <a:ext cx="1367790" cy="2755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请自行替换照片</a:t>
            </a:r>
            <a:endParaRPr kumimoji="0" 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2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" y="1828165"/>
            <a:ext cx="3698875" cy="36988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67547" y="2079061"/>
            <a:ext cx="3362720" cy="3359030"/>
            <a:chOff x="7533953" y="2079061"/>
            <a:chExt cx="3362720" cy="3359030"/>
          </a:xfrm>
        </p:grpSpPr>
        <p:sp>
          <p:nvSpPr>
            <p:cNvPr id="16" name="Oval 15"/>
            <p:cNvSpPr/>
            <p:nvPr/>
          </p:nvSpPr>
          <p:spPr>
            <a:xfrm>
              <a:off x="7546739" y="2083609"/>
              <a:ext cx="3349934" cy="3349934"/>
            </a:xfrm>
            <a:prstGeom prst="ellipse">
              <a:avLst/>
            </a:prstGeom>
            <a:noFill/>
            <a:ln w="3175">
              <a:solidFill>
                <a:srgbClr val="F8B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76200">
              <a:solidFill>
                <a:srgbClr val="F8B2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0237467"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弗锐思健身学院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hape 3717"/>
          <p:cNvSpPr/>
          <p:nvPr/>
        </p:nvSpPr>
        <p:spPr>
          <a:xfrm>
            <a:off x="2802277" y="1383809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1" name="Shape 3620"/>
          <p:cNvSpPr/>
          <p:nvPr/>
        </p:nvSpPr>
        <p:spPr>
          <a:xfrm>
            <a:off x="5829631" y="1383809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2" name="Shape 3677"/>
          <p:cNvSpPr/>
          <p:nvPr/>
        </p:nvSpPr>
        <p:spPr>
          <a:xfrm>
            <a:off x="2756217" y="4470313"/>
            <a:ext cx="410797" cy="33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8" name="Shape 3656"/>
          <p:cNvSpPr/>
          <p:nvPr/>
        </p:nvSpPr>
        <p:spPr>
          <a:xfrm>
            <a:off x="5829631" y="4432967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89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0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4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89"/>
                </a:cubicBezTo>
                <a:cubicBezTo>
                  <a:pt x="9962" y="13889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5"/>
                  <a:pt x="11155" y="21600"/>
                  <a:pt x="11291" y="21600"/>
                </a:cubicBezTo>
                <a:cubicBezTo>
                  <a:pt x="11427" y="21600"/>
                  <a:pt x="11549" y="21545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8"/>
                  <a:pt x="11291" y="12765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9" name="Shape 3717"/>
          <p:cNvSpPr/>
          <p:nvPr/>
        </p:nvSpPr>
        <p:spPr>
          <a:xfrm>
            <a:off x="8859615" y="1383809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20" name="Shape 3677"/>
          <p:cNvSpPr/>
          <p:nvPr/>
        </p:nvSpPr>
        <p:spPr>
          <a:xfrm>
            <a:off x="8813555" y="4470313"/>
            <a:ext cx="410797" cy="33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83157" y="2062792"/>
            <a:ext cx="2449035" cy="1664240"/>
            <a:chOff x="1643441" y="4268004"/>
            <a:chExt cx="2449035" cy="1664240"/>
          </a:xfrm>
        </p:grpSpPr>
        <p:sp>
          <p:nvSpPr>
            <p:cNvPr id="22" name="TextBox 11"/>
            <p:cNvSpPr txBox="1"/>
            <p:nvPr/>
          </p:nvSpPr>
          <p:spPr>
            <a:xfrm>
              <a:off x="1768453" y="4640654"/>
              <a:ext cx="2199010" cy="12915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系统功能需求随着社会得发展，人们对自身的身体素质的要求也越来越高，这就致使人们需要一个可以健身的环境来提高自身的身体素质。</a:t>
              </a:r>
              <a:endParaRPr kumimoji="0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项目背景</a:t>
              </a:r>
              <a:endParaRPr kumimoji="0" lang="zh-CN" altLang="en-US" sz="18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10511" y="2062792"/>
            <a:ext cx="2449035" cy="1405795"/>
            <a:chOff x="1643441" y="4268004"/>
            <a:chExt cx="2449035" cy="1405795"/>
          </a:xfrm>
        </p:grpSpPr>
        <p:sp>
          <p:nvSpPr>
            <p:cNvPr id="25" name="TextBox 11"/>
            <p:cNvSpPr txBox="1"/>
            <p:nvPr/>
          </p:nvSpPr>
          <p:spPr>
            <a:xfrm>
              <a:off x="1768453" y="4640654"/>
              <a:ext cx="2199010" cy="1033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此系统应该具有会员，教练，普通管理员，超级管理员，开发人员五种角色，得出来以下功能需求</a:t>
              </a:r>
              <a:r>
                <a:rPr kumimoji="0" 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.</a:t>
              </a:r>
              <a:endParaRPr kumimoji="0" lang="en-US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项目需求</a:t>
              </a:r>
              <a:endParaRPr kumimoji="0" lang="zh-CN" altLang="en-US" sz="18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40495" y="2062792"/>
            <a:ext cx="2449035" cy="1147350"/>
            <a:chOff x="1643441" y="4268004"/>
            <a:chExt cx="2449035" cy="1147350"/>
          </a:xfrm>
        </p:grpSpPr>
        <p:sp>
          <p:nvSpPr>
            <p:cNvPr id="28" name="TextBox 11"/>
            <p:cNvSpPr txBox="1"/>
            <p:nvPr/>
          </p:nvSpPr>
          <p:spPr>
            <a:xfrm>
              <a:off x="1768453" y="4640654"/>
              <a:ext cx="2199010" cy="774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采用的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springboot+mybatis+redis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搭建的基本架构</a:t>
              </a:r>
              <a:endParaRPr kumimoji="0" lang="zh-CN" altLang="en-US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项目架构</a:t>
              </a:r>
              <a:endParaRPr kumimoji="0" lang="zh-CN" altLang="en-US" sz="18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83157" y="5085064"/>
            <a:ext cx="2449035" cy="1922685"/>
            <a:chOff x="1643441" y="4268004"/>
            <a:chExt cx="2449035" cy="1922685"/>
          </a:xfrm>
        </p:grpSpPr>
        <p:sp>
          <p:nvSpPr>
            <p:cNvPr id="31" name="TextBox 11"/>
            <p:cNvSpPr txBox="1"/>
            <p:nvPr/>
          </p:nvSpPr>
          <p:spPr>
            <a:xfrm>
              <a:off x="1768453" y="4640654"/>
              <a:ext cx="2199010" cy="15500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基本框架采用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springboot,mybatis,springmvc,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持久化存储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:redis,mysql.</a:t>
              </a: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界面搭建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:layui</a:t>
              </a: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框架实现</a:t>
              </a:r>
              <a:endParaRPr kumimoji="0" lang="zh-CN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使用技术</a:t>
              </a:r>
              <a:endParaRPr kumimoji="0" lang="zh-CN" altLang="en-US" sz="18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10511" y="5085064"/>
            <a:ext cx="2449035" cy="1147350"/>
            <a:chOff x="1643441" y="4268004"/>
            <a:chExt cx="2449035" cy="1147350"/>
          </a:xfrm>
        </p:grpSpPr>
        <p:sp>
          <p:nvSpPr>
            <p:cNvPr id="66" name="TextBox 11"/>
            <p:cNvSpPr txBox="1"/>
            <p:nvPr/>
          </p:nvSpPr>
          <p:spPr>
            <a:xfrm>
              <a:off x="1768453" y="4640654"/>
              <a:ext cx="2199010" cy="774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健身学院平台上的课程维护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,</a:t>
              </a: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包括课程的拼团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,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秒杀功能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.</a:t>
              </a: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和分销模块的设计</a:t>
              </a:r>
              <a:endParaRPr kumimoji="0" lang="zh-CN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67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项目亮点</a:t>
              </a:r>
              <a:endParaRPr kumimoji="0" lang="zh-CN" altLang="en-US" sz="18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40495" y="5085064"/>
            <a:ext cx="2449035" cy="1147350"/>
            <a:chOff x="1643441" y="4268004"/>
            <a:chExt cx="2449035" cy="1147350"/>
          </a:xfrm>
        </p:grpSpPr>
        <p:sp>
          <p:nvSpPr>
            <p:cNvPr id="69" name="TextBox 11"/>
            <p:cNvSpPr txBox="1"/>
            <p:nvPr/>
          </p:nvSpPr>
          <p:spPr>
            <a:xfrm>
              <a:off x="1768453" y="4640654"/>
              <a:ext cx="2199010" cy="774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基于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ssm</a:t>
              </a: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框架基础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.</a:t>
              </a:r>
              <a:r>
                <a:rPr kumimoji="0" lang="zh-CN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集成了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redis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的单线程特性</a:t>
              </a: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,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实现线程锁机制控制实现秒杀等</a:t>
              </a:r>
              <a:endParaRPr kumimoji="0" lang="zh-CN" altLang="en-US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70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技术架构</a:t>
              </a:r>
              <a:r>
                <a:rPr kumimoji="0" lang="en-US" altLang="zh-CN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/</a:t>
              </a: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设计思想</a:t>
              </a:r>
              <a:endParaRPr kumimoji="0" lang="zh-CN" altLang="en-US" sz="18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35" name="灯片编号占位符 34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项目效果演示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1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8" descr="1604402369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1500505"/>
            <a:ext cx="10026015" cy="4279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演示</Application>
  <PresentationFormat>宽屏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</vt:lpstr>
      <vt:lpstr>Agency FB</vt:lpstr>
      <vt:lpstr>Trebuchet MS</vt:lpstr>
      <vt:lpstr>等线</vt:lpstr>
      <vt:lpstr>Arial Unicode MS</vt:lpstr>
      <vt:lpstr>等线 Light</vt:lpstr>
      <vt:lpstr>Calibri Light</vt:lpstr>
      <vt:lpstr>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91</cp:revision>
  <dcterms:created xsi:type="dcterms:W3CDTF">2019-05-24T06:29:00Z</dcterms:created>
  <dcterms:modified xsi:type="dcterms:W3CDTF">2020-11-17T04:18:06Z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